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  <p:sldId id="263" r:id="rId6"/>
    <p:sldId id="259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C0BB15-6D48-4E31-767D-DCC73AD4D3ED}" v="24" dt="2024-10-21T08:38:20.615"/>
    <p1510:client id="{D84C87EF-A5F4-9279-4BE0-45227FB9EBCC}" v="6" dt="2024-10-20T22:58:52.036"/>
    <p1510:client id="{FCE9D94F-43D1-85F3-0A84-336D2E42AA40}" v="4" dt="2024-10-20T22:59:23.2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alin Szepkuthy" userId="S::katalin.szepkuthy@biokutatas.hu::87c1d6db-d281-4e4f-a3c1-69d6096efdd2" providerId="AD" clId="Web-{D84C87EF-A5F4-9279-4BE0-45227FB9EBCC}"/>
    <pc:docChg chg="modSld">
      <pc:chgData name="Katalin Szepkuthy" userId="S::katalin.szepkuthy@biokutatas.hu::87c1d6db-d281-4e4f-a3c1-69d6096efdd2" providerId="AD" clId="Web-{D84C87EF-A5F4-9279-4BE0-45227FB9EBCC}" dt="2024-10-20T22:58:52.036" v="4" actId="1076"/>
      <pc:docMkLst>
        <pc:docMk/>
      </pc:docMkLst>
      <pc:sldChg chg="addSp modSp">
        <pc:chgData name="Katalin Szepkuthy" userId="S::katalin.szepkuthy@biokutatas.hu::87c1d6db-d281-4e4f-a3c1-69d6096efdd2" providerId="AD" clId="Web-{D84C87EF-A5F4-9279-4BE0-45227FB9EBCC}" dt="2024-10-20T22:58:52.036" v="4" actId="1076"/>
        <pc:sldMkLst>
          <pc:docMk/>
          <pc:sldMk cId="3531344430" sldId="264"/>
        </pc:sldMkLst>
        <pc:picChg chg="add mod">
          <ac:chgData name="Katalin Szepkuthy" userId="S::katalin.szepkuthy@biokutatas.hu::87c1d6db-d281-4e4f-a3c1-69d6096efdd2" providerId="AD" clId="Web-{D84C87EF-A5F4-9279-4BE0-45227FB9EBCC}" dt="2024-10-20T22:58:52.036" v="4" actId="1076"/>
          <ac:picMkLst>
            <pc:docMk/>
            <pc:sldMk cId="3531344430" sldId="264"/>
            <ac:picMk id="2" creationId="{FFE3485D-3E1C-6A9A-3122-631D221C0641}"/>
          </ac:picMkLst>
        </pc:picChg>
      </pc:sldChg>
    </pc:docChg>
  </pc:docChgLst>
  <pc:docChgLst>
    <pc:chgData name="Katalin Szepkuthy" userId="S::katalin.szepkuthy@biokutatas.hu::87c1d6db-d281-4e4f-a3c1-69d6096efdd2" providerId="AD" clId="Web-{FCE9D94F-43D1-85F3-0A84-336D2E42AA40}"/>
    <pc:docChg chg="modSld">
      <pc:chgData name="Katalin Szepkuthy" userId="S::katalin.szepkuthy@biokutatas.hu::87c1d6db-d281-4e4f-a3c1-69d6096efdd2" providerId="AD" clId="Web-{FCE9D94F-43D1-85F3-0A84-336D2E42AA40}" dt="2024-10-20T22:59:23.233" v="2" actId="1076"/>
      <pc:docMkLst>
        <pc:docMk/>
      </pc:docMkLst>
      <pc:sldChg chg="addSp modSp">
        <pc:chgData name="Katalin Szepkuthy" userId="S::katalin.szepkuthy@biokutatas.hu::87c1d6db-d281-4e4f-a3c1-69d6096efdd2" providerId="AD" clId="Web-{FCE9D94F-43D1-85F3-0A84-336D2E42AA40}" dt="2024-10-20T22:59:23.233" v="2" actId="1076"/>
        <pc:sldMkLst>
          <pc:docMk/>
          <pc:sldMk cId="3531344430" sldId="264"/>
        </pc:sldMkLst>
        <pc:picChg chg="add mod">
          <ac:chgData name="Katalin Szepkuthy" userId="S::katalin.szepkuthy@biokutatas.hu::87c1d6db-d281-4e4f-a3c1-69d6096efdd2" providerId="AD" clId="Web-{FCE9D94F-43D1-85F3-0A84-336D2E42AA40}" dt="2024-10-20T22:59:23.233" v="2" actId="1076"/>
          <ac:picMkLst>
            <pc:docMk/>
            <pc:sldMk cId="3531344430" sldId="264"/>
            <ac:picMk id="2" creationId="{45785425-53FB-9E92-2484-88F8A2DD6C8C}"/>
          </ac:picMkLst>
        </pc:picChg>
      </pc:sldChg>
    </pc:docChg>
  </pc:docChgLst>
  <pc:docChgLst>
    <pc:chgData name="Katalin Szepkuthy" userId="S::katalin.szepkuthy@biokutatas.hu::87c1d6db-d281-4e4f-a3c1-69d6096efdd2" providerId="AD" clId="Web-{2DC0BB15-6D48-4E31-767D-DCC73AD4D3ED}"/>
    <pc:docChg chg="modSld">
      <pc:chgData name="Katalin Szepkuthy" userId="S::katalin.szepkuthy@biokutatas.hu::87c1d6db-d281-4e4f-a3c1-69d6096efdd2" providerId="AD" clId="Web-{2DC0BB15-6D48-4E31-767D-DCC73AD4D3ED}" dt="2024-10-21T08:38:20.615" v="11" actId="20577"/>
      <pc:docMkLst>
        <pc:docMk/>
      </pc:docMkLst>
      <pc:sldChg chg="modSp">
        <pc:chgData name="Katalin Szepkuthy" userId="S::katalin.szepkuthy@biokutatas.hu::87c1d6db-d281-4e4f-a3c1-69d6096efdd2" providerId="AD" clId="Web-{2DC0BB15-6D48-4E31-767D-DCC73AD4D3ED}" dt="2024-10-21T08:38:20.615" v="11" actId="20577"/>
        <pc:sldMkLst>
          <pc:docMk/>
          <pc:sldMk cId="1982319264" sldId="263"/>
        </pc:sldMkLst>
        <pc:spChg chg="mod">
          <ac:chgData name="Katalin Szepkuthy" userId="S::katalin.szepkuthy@biokutatas.hu::87c1d6db-d281-4e4f-a3c1-69d6096efdd2" providerId="AD" clId="Web-{2DC0BB15-6D48-4E31-767D-DCC73AD4D3ED}" dt="2024-10-21T08:38:20.615" v="11" actId="20577"/>
          <ac:spMkLst>
            <pc:docMk/>
            <pc:sldMk cId="1982319264" sldId="263"/>
            <ac:spMk id="8" creationId="{7AF858BA-CEC9-DE0B-6C50-0080C6F544B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E84CA7-DAEF-C9DE-969E-C74EE2D3B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05440"/>
            <a:ext cx="9144000" cy="1574629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FF8521"/>
                </a:solidFill>
              </a:defRPr>
            </a:lvl1pPr>
          </a:lstStyle>
          <a:p>
            <a:r>
              <a:rPr lang="hr-HR" noProof="0" dirty="0"/>
              <a:t>Title</a:t>
            </a:r>
            <a:endParaRPr lang="en-GB" noProof="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B5121BC-A140-C25A-2DB0-47424DFF9B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429000"/>
            <a:ext cx="9144000" cy="95656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75F53AAC-15CE-413C-579B-B1219B5593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69CAAC84-DF2F-19B5-D1B5-FEC3B156EB2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2697"/>
            <a:ext cx="3552244" cy="745304"/>
          </a:xfrm>
          <a:prstGeom prst="rect">
            <a:avLst/>
          </a:prstGeom>
        </p:spPr>
      </p:pic>
      <p:sp>
        <p:nvSpPr>
          <p:cNvPr id="13" name="Pravokutnik 12">
            <a:extLst>
              <a:ext uri="{FF2B5EF4-FFF2-40B4-BE49-F238E27FC236}">
                <a16:creationId xmlns:a16="http://schemas.microsoft.com/office/drawing/2014/main" id="{C86DD161-EBE7-287A-A925-3CCB83F53FA4}"/>
              </a:ext>
            </a:extLst>
          </p:cNvPr>
          <p:cNvSpPr/>
          <p:nvPr userDrawn="1"/>
        </p:nvSpPr>
        <p:spPr>
          <a:xfrm>
            <a:off x="1944210" y="8939"/>
            <a:ext cx="10247790" cy="1073468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418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0614BE4B-82D8-F839-51CC-271F4FD4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ECF1328-2E3D-22C4-5233-8402B1197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9BDAED4-1A99-9787-0827-4E67480BA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1A605-9D14-4DCC-8EE6-D0C8E9DD0A72}" type="datetimeFigureOut">
              <a:rPr lang="en-GB" smtClean="0"/>
              <a:t>21/10/2024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87D3A94-D7BE-A9AC-7FC2-4B7014B4E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1B7BFFE-733B-F782-6B34-FE3506C46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D428A-C76A-46E4-AE78-910BFA29E1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93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6740706-E139-1F04-A064-0EDD90D6B69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Captivate</a:t>
            </a:r>
            <a:br>
              <a:rPr lang="hr-HR" dirty="0"/>
            </a:br>
            <a:r>
              <a:rPr lang="hr-HR" dirty="0"/>
              <a:t>Assesment – Training - Extension</a:t>
            </a:r>
            <a:endParaRPr lang="en-GB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6D621D3-3C26-AAAD-CB0D-2772EB3948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Project context, motivations, goals and ambitions</a:t>
            </a:r>
            <a:endParaRPr lang="hu-HU" dirty="0"/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KA220-VET</a:t>
            </a:r>
            <a:r>
              <a:rPr lang="en-US" sz="1800" spc="-8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spc="-7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Cooperation</a:t>
            </a:r>
            <a:r>
              <a:rPr lang="en-US" sz="1800" spc="-7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partnerships</a:t>
            </a:r>
            <a:r>
              <a:rPr lang="en-US" sz="1800" spc="-7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</a:t>
            </a:r>
            <a:r>
              <a:rPr lang="en-US" sz="1800" spc="-75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vocational education</a:t>
            </a:r>
            <a:r>
              <a:rPr lang="en-US" sz="1800" spc="-7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</a:t>
            </a:r>
            <a:r>
              <a:rPr lang="en-US" sz="1800" spc="-7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training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1800" dirty="0">
                <a:latin typeface="Calibri" panose="020F0502020204030204" pitchFamily="34" charset="0"/>
                <a:cs typeface="Times New Roman" panose="02020603050405020304" pitchFamily="18" charset="0"/>
              </a:rPr>
              <a:t>2021.11.01-2024.10.31</a:t>
            </a:r>
            <a:endParaRPr lang="hu-HU" dirty="0"/>
          </a:p>
          <a:p>
            <a:endParaRPr lang="hu-HU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6923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>
            <a:extLst>
              <a:ext uri="{FF2B5EF4-FFF2-40B4-BE49-F238E27FC236}">
                <a16:creationId xmlns:a16="http://schemas.microsoft.com/office/drawing/2014/main" id="{7AF858BA-CEC9-DE0B-6C50-0080C6F544BE}"/>
              </a:ext>
            </a:extLst>
          </p:cNvPr>
          <p:cNvSpPr txBox="1"/>
          <p:nvPr/>
        </p:nvSpPr>
        <p:spPr>
          <a:xfrm>
            <a:off x="671119" y="1862356"/>
            <a:ext cx="5594352" cy="397031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r>
              <a:rPr lang="hu-HU" sz="3600" dirty="0"/>
              <a:t>The </a:t>
            </a:r>
            <a:r>
              <a:rPr lang="hu-HU" sz="3600" dirty="0" err="1"/>
              <a:t>consortium</a:t>
            </a:r>
            <a:endParaRPr lang="hu-HU" sz="3600" dirty="0"/>
          </a:p>
          <a:p>
            <a:endParaRPr lang="hu-HU" dirty="0"/>
          </a:p>
          <a:p>
            <a:r>
              <a:rPr lang="hu-HU" dirty="0"/>
              <a:t>ÖMKi (Research Institute of Organic </a:t>
            </a:r>
            <a:r>
              <a:rPr lang="hu-HU" dirty="0" err="1"/>
              <a:t>Agriculture</a:t>
            </a:r>
            <a:r>
              <a:rPr lang="hu-HU" dirty="0"/>
              <a:t>, Hungary)</a:t>
            </a:r>
          </a:p>
          <a:p>
            <a:r>
              <a:rPr lang="hu-HU" dirty="0"/>
              <a:t>NJE (Neumann János University, Kecskemét)</a:t>
            </a: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IBL </a:t>
            </a:r>
            <a:r>
              <a:rPr lang="hu-H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Österreich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Austria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AGROINSTITUT</a:t>
            </a:r>
            <a:r>
              <a:rPr lang="en-US" sz="1800" spc="3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NITRA</a:t>
            </a:r>
            <a:r>
              <a:rPr lang="hu-H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18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Slovakia</a:t>
            </a:r>
            <a:endParaRPr lang="hu-HU" dirty="0"/>
          </a:p>
          <a:p>
            <a:r>
              <a:rPr lang="en-US" sz="180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IPS</a:t>
            </a:r>
            <a:r>
              <a:rPr lang="en-US" sz="1800" spc="-70" dirty="0">
                <a:effectLst/>
                <a:latin typeface="Calibri"/>
                <a:ea typeface="Calibri" panose="020F0502020204030204" pitchFamily="34" charset="0"/>
                <a:cs typeface="Times New Roman"/>
              </a:rPr>
              <a:t> </a:t>
            </a:r>
            <a:r>
              <a:rPr lang="en-US" sz="1800" dirty="0" err="1">
                <a:effectLst/>
                <a:latin typeface="Calibri"/>
                <a:ea typeface="Calibri" panose="020F0502020204030204" pitchFamily="34" charset="0"/>
                <a:cs typeface="Times New Roman"/>
              </a:rPr>
              <a:t>Konzalting</a:t>
            </a:r>
            <a:r>
              <a:rPr lang="en-US">
                <a:latin typeface="Calibri"/>
                <a:ea typeface="Calibri" panose="020F0502020204030204" pitchFamily="34" charset="0"/>
                <a:cs typeface="Times New Roman"/>
              </a:rPr>
              <a:t>, Croatia</a:t>
            </a:r>
            <a:endParaRPr lang="hu-H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dirty="0">
              <a:cs typeface="Times New Roman"/>
            </a:endParaRPr>
          </a:p>
          <a:p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2050" name="Picture 2" descr="Lehet, hogy egy kép erről: 6 ember">
            <a:extLst>
              <a:ext uri="{FF2B5EF4-FFF2-40B4-BE49-F238E27FC236}">
                <a16:creationId xmlns:a16="http://schemas.microsoft.com/office/drawing/2014/main" id="{03BCC4F1-41FF-9668-E0CA-585CC2E77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0868" y="1862356"/>
            <a:ext cx="5050013" cy="3365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3192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lider Banner">
            <a:extLst>
              <a:ext uri="{FF2B5EF4-FFF2-40B4-BE49-F238E27FC236}">
                <a16:creationId xmlns:a16="http://schemas.microsoft.com/office/drawing/2014/main" id="{6A56AF9D-3F97-C1B4-2127-D90F9671D0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706"/>
          <a:stretch/>
        </p:blipFill>
        <p:spPr bwMode="auto">
          <a:xfrm>
            <a:off x="7130642" y="1676999"/>
            <a:ext cx="4379054" cy="395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zövegdoboz 7">
            <a:extLst>
              <a:ext uri="{FF2B5EF4-FFF2-40B4-BE49-F238E27FC236}">
                <a16:creationId xmlns:a16="http://schemas.microsoft.com/office/drawing/2014/main" id="{7AF858BA-CEC9-DE0B-6C50-0080C6F544BE}"/>
              </a:ext>
            </a:extLst>
          </p:cNvPr>
          <p:cNvSpPr txBox="1"/>
          <p:nvPr/>
        </p:nvSpPr>
        <p:spPr>
          <a:xfrm>
            <a:off x="570451" y="1367405"/>
            <a:ext cx="6274965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/>
              <a:t>Context</a:t>
            </a:r>
          </a:p>
          <a:p>
            <a:r>
              <a:rPr lang="hu-HU" dirty="0" err="1"/>
              <a:t>Farmer’s</a:t>
            </a:r>
            <a:r>
              <a:rPr lang="hu-HU" dirty="0"/>
              <a:t> </a:t>
            </a:r>
            <a:r>
              <a:rPr lang="hu-HU" dirty="0" err="1"/>
              <a:t>motivations</a:t>
            </a:r>
            <a:r>
              <a:rPr lang="hu-HU" dirty="0"/>
              <a:t>, </a:t>
            </a:r>
            <a:r>
              <a:rPr lang="hu-HU" dirty="0" err="1"/>
              <a:t>ambitions</a:t>
            </a:r>
            <a:r>
              <a:rPr lang="hu-HU" dirty="0"/>
              <a:t>, </a:t>
            </a:r>
            <a:r>
              <a:rPr lang="hu-HU" dirty="0" err="1"/>
              <a:t>goals</a:t>
            </a:r>
            <a:endParaRPr lang="hu-HU" dirty="0"/>
          </a:p>
          <a:p>
            <a:endParaRPr lang="hu-HU" dirty="0"/>
          </a:p>
          <a:p>
            <a:r>
              <a:rPr lang="hu-HU" dirty="0" err="1"/>
              <a:t>Payments</a:t>
            </a:r>
            <a:r>
              <a:rPr lang="hu-HU" dirty="0"/>
              <a:t> </a:t>
            </a:r>
            <a:r>
              <a:rPr lang="hu-HU" dirty="0" err="1"/>
              <a:t>from</a:t>
            </a:r>
            <a:r>
              <a:rPr lang="hu-HU" dirty="0"/>
              <a:t> CAP</a:t>
            </a:r>
          </a:p>
          <a:p>
            <a:r>
              <a:rPr lang="hu-HU" dirty="0" err="1"/>
              <a:t>Regulations</a:t>
            </a:r>
            <a:r>
              <a:rPr lang="hu-HU" dirty="0"/>
              <a:t>: </a:t>
            </a:r>
            <a:r>
              <a:rPr lang="hu-HU" dirty="0" err="1"/>
              <a:t>commitments</a:t>
            </a:r>
            <a:r>
              <a:rPr lang="hu-HU" dirty="0"/>
              <a:t> ands </a:t>
            </a:r>
            <a:r>
              <a:rPr lang="hu-HU" dirty="0" err="1"/>
              <a:t>limitations</a:t>
            </a:r>
            <a:endParaRPr lang="hu-HU" dirty="0"/>
          </a:p>
          <a:p>
            <a:endParaRPr lang="hu-HU" dirty="0"/>
          </a:p>
          <a:p>
            <a:r>
              <a:rPr lang="hu-HU" dirty="0"/>
              <a:t>Policy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err="1"/>
              <a:t>Grean</a:t>
            </a:r>
            <a:r>
              <a:rPr lang="hu-HU" dirty="0"/>
              <a:t> </a:t>
            </a:r>
            <a:r>
              <a:rPr lang="hu-HU" dirty="0" err="1"/>
              <a:t>deal</a:t>
            </a:r>
            <a:endParaRPr lang="hu-H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/>
              <a:t>Farm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Fork</a:t>
            </a:r>
            <a:r>
              <a:rPr lang="hu-HU" dirty="0"/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err="1"/>
              <a:t>Biodiversity</a:t>
            </a:r>
            <a:r>
              <a:rPr lang="hu-HU" dirty="0"/>
              <a:t> </a:t>
            </a:r>
            <a:r>
              <a:rPr lang="hu-HU" dirty="0" err="1"/>
              <a:t>strategy</a:t>
            </a:r>
            <a:endParaRPr lang="hu-H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 err="1"/>
              <a:t>Soil</a:t>
            </a:r>
            <a:r>
              <a:rPr lang="hu-HU" dirty="0"/>
              <a:t> </a:t>
            </a:r>
            <a:r>
              <a:rPr lang="hu-HU" dirty="0" err="1"/>
              <a:t>mission</a:t>
            </a:r>
            <a:endParaRPr lang="hu-HU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hu-HU" dirty="0"/>
              <a:t>Organic </a:t>
            </a:r>
            <a:r>
              <a:rPr lang="hu-HU" dirty="0" err="1"/>
              <a:t>action</a:t>
            </a:r>
            <a:r>
              <a:rPr lang="hu-HU" dirty="0"/>
              <a:t> </a:t>
            </a:r>
            <a:r>
              <a:rPr lang="hu-HU" dirty="0" err="1"/>
              <a:t>plan</a:t>
            </a:r>
            <a:endParaRPr lang="hu-HU" dirty="0"/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hu-HU" dirty="0"/>
          </a:p>
          <a:p>
            <a:r>
              <a:rPr lang="hu-HU" dirty="0" err="1"/>
              <a:t>Advisory</a:t>
            </a:r>
            <a:r>
              <a:rPr lang="hu-HU" dirty="0"/>
              <a:t> </a:t>
            </a:r>
            <a:r>
              <a:rPr lang="hu-HU" dirty="0" err="1"/>
              <a:t>services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508287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>
            <a:extLst>
              <a:ext uri="{FF2B5EF4-FFF2-40B4-BE49-F238E27FC236}">
                <a16:creationId xmlns:a16="http://schemas.microsoft.com/office/drawing/2014/main" id="{7AF858BA-CEC9-DE0B-6C50-0080C6F544BE}"/>
              </a:ext>
            </a:extLst>
          </p:cNvPr>
          <p:cNvSpPr txBox="1"/>
          <p:nvPr/>
        </p:nvSpPr>
        <p:spPr>
          <a:xfrm>
            <a:off x="570451" y="1367405"/>
            <a:ext cx="6274965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dirty="0" err="1"/>
              <a:t>Aims</a:t>
            </a:r>
            <a:r>
              <a:rPr lang="hu-HU" sz="3200" dirty="0"/>
              <a:t> and </a:t>
            </a:r>
            <a:r>
              <a:rPr lang="hu-HU" sz="3200"/>
              <a:t>results</a:t>
            </a:r>
            <a:endParaRPr lang="hu-HU" sz="3200" dirty="0"/>
          </a:p>
          <a:p>
            <a:endParaRPr lang="hu-HU" sz="3200" dirty="0"/>
          </a:p>
          <a:p>
            <a:r>
              <a:rPr lang="hu-HU" sz="2400" dirty="0" err="1"/>
              <a:t>Develop</a:t>
            </a:r>
            <a:r>
              <a:rPr lang="hu-HU" sz="2400" dirty="0"/>
              <a:t> a platform </a:t>
            </a:r>
            <a:r>
              <a:rPr lang="hu-HU" sz="2400" dirty="0" err="1"/>
              <a:t>for</a:t>
            </a:r>
            <a:r>
              <a:rPr lang="hu-HU" sz="2400" dirty="0"/>
              <a:t> CAP „</a:t>
            </a:r>
            <a:r>
              <a:rPr lang="hu-HU" sz="2400" dirty="0" err="1"/>
              <a:t>greening</a:t>
            </a:r>
            <a:r>
              <a:rPr lang="hu-HU" sz="2400" dirty="0"/>
              <a:t> </a:t>
            </a:r>
            <a:r>
              <a:rPr lang="hu-HU" sz="2400" dirty="0" err="1"/>
              <a:t>measures</a:t>
            </a:r>
            <a:r>
              <a:rPr lang="hu-HU" sz="2400" dirty="0"/>
              <a:t>” – linked </a:t>
            </a:r>
            <a:r>
              <a:rPr lang="hu-HU" sz="2400" dirty="0" err="1"/>
              <a:t>to</a:t>
            </a:r>
            <a:r>
              <a:rPr lang="hu-HU" sz="2400" dirty="0"/>
              <a:t> </a:t>
            </a:r>
            <a:r>
              <a:rPr lang="hu-HU" sz="2400" dirty="0" err="1"/>
              <a:t>good</a:t>
            </a:r>
            <a:r>
              <a:rPr lang="hu-HU" sz="2400" dirty="0"/>
              <a:t> </a:t>
            </a:r>
            <a:r>
              <a:rPr lang="hu-HU" sz="2400" dirty="0" err="1"/>
              <a:t>practices</a:t>
            </a:r>
            <a:endParaRPr lang="hu-HU" sz="2400" dirty="0"/>
          </a:p>
          <a:p>
            <a:endParaRPr lang="hu-HU" sz="2400" dirty="0"/>
          </a:p>
          <a:p>
            <a:r>
              <a:rPr lang="hu-HU" sz="2400" dirty="0" err="1"/>
              <a:t>Develop</a:t>
            </a:r>
            <a:r>
              <a:rPr lang="hu-HU" sz="2400" dirty="0"/>
              <a:t> a </a:t>
            </a:r>
            <a:r>
              <a:rPr lang="hu-HU" sz="2400" dirty="0" err="1"/>
              <a:t>self-assessment</a:t>
            </a:r>
            <a:r>
              <a:rPr lang="hu-HU" sz="2400" dirty="0"/>
              <a:t> </a:t>
            </a:r>
            <a:r>
              <a:rPr lang="hu-HU" sz="2400" dirty="0" err="1"/>
              <a:t>tool</a:t>
            </a:r>
            <a:r>
              <a:rPr lang="hu-HU" sz="2400" dirty="0"/>
              <a:t> </a:t>
            </a:r>
            <a:r>
              <a:rPr lang="hu-HU" sz="2400" dirty="0" err="1"/>
              <a:t>for</a:t>
            </a:r>
            <a:r>
              <a:rPr lang="hu-HU" sz="2400" dirty="0"/>
              <a:t> </a:t>
            </a:r>
            <a:r>
              <a:rPr lang="hu-HU" sz="2400" dirty="0" err="1"/>
              <a:t>environmental</a:t>
            </a:r>
            <a:r>
              <a:rPr lang="hu-HU" sz="2400" dirty="0"/>
              <a:t> performance of </a:t>
            </a:r>
            <a:r>
              <a:rPr lang="hu-HU" sz="2400" dirty="0" err="1"/>
              <a:t>farms</a:t>
            </a:r>
            <a:r>
              <a:rPr lang="hu-HU" sz="2400" dirty="0"/>
              <a:t> – linked </a:t>
            </a:r>
            <a:r>
              <a:rPr lang="hu-HU" sz="2400" dirty="0" err="1"/>
              <a:t>to</a:t>
            </a:r>
            <a:r>
              <a:rPr lang="hu-HU" sz="2400" dirty="0"/>
              <a:t> </a:t>
            </a:r>
            <a:r>
              <a:rPr lang="hu-HU" sz="2400" dirty="0" err="1"/>
              <a:t>good</a:t>
            </a:r>
            <a:r>
              <a:rPr lang="hu-HU" sz="2400" dirty="0"/>
              <a:t> </a:t>
            </a:r>
            <a:r>
              <a:rPr lang="hu-HU" sz="2400" dirty="0" err="1"/>
              <a:t>practices</a:t>
            </a:r>
            <a:endParaRPr lang="hu-HU" sz="2400" dirty="0"/>
          </a:p>
          <a:p>
            <a:endParaRPr lang="hu-HU" sz="2400" dirty="0"/>
          </a:p>
          <a:p>
            <a:r>
              <a:rPr lang="hu-HU" sz="2400" dirty="0" err="1"/>
              <a:t>Develop</a:t>
            </a:r>
            <a:r>
              <a:rPr lang="hu-HU" sz="2400" dirty="0"/>
              <a:t> a </a:t>
            </a:r>
            <a:r>
              <a:rPr lang="hu-HU" sz="2400" dirty="0" err="1"/>
              <a:t>learning</a:t>
            </a:r>
            <a:r>
              <a:rPr lang="hu-HU" sz="2400" dirty="0"/>
              <a:t> platform – linked </a:t>
            </a:r>
            <a:r>
              <a:rPr lang="hu-HU" sz="2400" dirty="0" err="1"/>
              <a:t>to</a:t>
            </a:r>
            <a:r>
              <a:rPr lang="hu-HU" sz="2400" dirty="0"/>
              <a:t> </a:t>
            </a:r>
            <a:r>
              <a:rPr lang="hu-HU" sz="2400" dirty="0" err="1"/>
              <a:t>good</a:t>
            </a:r>
            <a:r>
              <a:rPr lang="hu-HU" sz="2400" dirty="0"/>
              <a:t> </a:t>
            </a:r>
            <a:r>
              <a:rPr lang="hu-HU" sz="2400" dirty="0" err="1"/>
              <a:t>practices</a:t>
            </a:r>
            <a:endParaRPr lang="hu-HU" sz="2400" dirty="0"/>
          </a:p>
          <a:p>
            <a:endParaRPr lang="hu-HU" sz="2400" dirty="0"/>
          </a:p>
          <a:p>
            <a:endParaRPr lang="hu-HU" sz="2400" dirty="0"/>
          </a:p>
          <a:p>
            <a:endParaRPr lang="hu-HU" dirty="0"/>
          </a:p>
          <a:p>
            <a:endParaRPr lang="hu-HU" dirty="0"/>
          </a:p>
        </p:txBody>
      </p:sp>
      <p:pic>
        <p:nvPicPr>
          <p:cNvPr id="2" name="Kép 1" descr="A képen kültéri, talaj, növény, személy látható&#10;&#10;Automatikusan generált leírás">
            <a:extLst>
              <a:ext uri="{FF2B5EF4-FFF2-40B4-BE49-F238E27FC236}">
                <a16:creationId xmlns:a16="http://schemas.microsoft.com/office/drawing/2014/main" id="{45785425-53FB-9E92-2484-88F8A2DD6C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717" y="1656242"/>
            <a:ext cx="4972937" cy="4502446"/>
          </a:xfrm>
          <a:prstGeom prst="rect">
            <a:avLst/>
          </a:prstGeom>
        </p:spPr>
      </p:pic>
      <p:pic>
        <p:nvPicPr>
          <p:cNvPr id="3" name="Kép 2" descr="A képen kültéri, talaj, növény, személy látható&#10;&#10;Automatikusan generált leírás">
            <a:extLst>
              <a:ext uri="{FF2B5EF4-FFF2-40B4-BE49-F238E27FC236}">
                <a16:creationId xmlns:a16="http://schemas.microsoft.com/office/drawing/2014/main" id="{FFE3485D-3E1C-6A9A-3122-631D221C0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509" y="1442511"/>
            <a:ext cx="4565355" cy="4128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4443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019112-d3b4-4dd9-b9b4-13351220fd60" xsi:nil="true"/>
    <lcf76f155ced4ddcb4097134ff3c332f xmlns="17020306-1324-4952-b9bc-4f11ef18b1e0">
      <Terms xmlns="http://schemas.microsoft.com/office/infopath/2007/PartnerControls"/>
    </lcf76f155ced4ddcb4097134ff3c332f>
    <Link_x002f_source xmlns="17020306-1324-4952-b9bc-4f11ef18b1e0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FCB2B04C6BD248894C3A1DE2877DBE" ma:contentTypeVersion="19" ma:contentTypeDescription="Create a new document." ma:contentTypeScope="" ma:versionID="11f347e96d9a3183e9c33a18f8dff044">
  <xsd:schema xmlns:xsd="http://www.w3.org/2001/XMLSchema" xmlns:xs="http://www.w3.org/2001/XMLSchema" xmlns:p="http://schemas.microsoft.com/office/2006/metadata/properties" xmlns:ns2="17020306-1324-4952-b9bc-4f11ef18b1e0" xmlns:ns3="02019112-d3b4-4dd9-b9b4-13351220fd60" targetNamespace="http://schemas.microsoft.com/office/2006/metadata/properties" ma:root="true" ma:fieldsID="2bbf008b3f15ae5e126dbeeb407bc0c9" ns2:_="" ns3:_="">
    <xsd:import namespace="17020306-1324-4952-b9bc-4f11ef18b1e0"/>
    <xsd:import namespace="02019112-d3b4-4dd9-b9b4-13351220fd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  <xsd:element ref="ns2:Link_x002f_source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20306-1324-4952-b9bc-4f11ef18b1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5bed354-f0dc-4925-8e9f-ddc1e50526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ink_x002f_source" ma:index="23" nillable="true" ma:displayName="Link/source" ma:format="Dropdown" ma:internalName="Link_x002f_source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19112-d3b4-4dd9-b9b4-13351220fd6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8635c9a-0276-472e-ba74-69d9cb8990b3}" ma:internalName="TaxCatchAll" ma:showField="CatchAllData" ma:web="02019112-d3b4-4dd9-b9b4-13351220fd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EBB21C4-680F-468E-9328-754DE7BC983E}">
  <ds:schemaRefs>
    <ds:schemaRef ds:uri="http://schemas.microsoft.com/office/2006/metadata/properties"/>
    <ds:schemaRef ds:uri="http://schemas.microsoft.com/office/infopath/2007/PartnerControls"/>
    <ds:schemaRef ds:uri="02019112-d3b4-4dd9-b9b4-13351220fd60"/>
    <ds:schemaRef ds:uri="17020306-1324-4952-b9bc-4f11ef18b1e0"/>
  </ds:schemaRefs>
</ds:datastoreItem>
</file>

<file path=customXml/itemProps2.xml><?xml version="1.0" encoding="utf-8"?>
<ds:datastoreItem xmlns:ds="http://schemas.openxmlformats.org/officeDocument/2006/customXml" ds:itemID="{D34750E5-2198-4BD9-ABD5-CCEE6CD208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85E82F-815B-4387-8622-4CBF325CEFEA}">
  <ds:schemaRefs>
    <ds:schemaRef ds:uri="02019112-d3b4-4dd9-b9b4-13351220fd60"/>
    <ds:schemaRef ds:uri="17020306-1324-4952-b9bc-4f11ef18b1e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129</Words>
  <Application>Microsoft Office PowerPoint</Application>
  <PresentationFormat>Szélesvásznú</PresentationFormat>
  <Paragraphs>38</Paragraphs>
  <Slides>4</Slides>
  <Notes>0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4</vt:i4>
      </vt:variant>
    </vt:vector>
  </HeadingPairs>
  <TitlesOfParts>
    <vt:vector size="5" baseType="lpstr">
      <vt:lpstr>Tema sustava Office</vt:lpstr>
      <vt:lpstr>Captivate Assesment – Training - Extension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Dora Maricic</dc:creator>
  <cp:lastModifiedBy>Katalin Szepkuthy</cp:lastModifiedBy>
  <cp:revision>26</cp:revision>
  <dcterms:created xsi:type="dcterms:W3CDTF">2022-06-10T09:49:51Z</dcterms:created>
  <dcterms:modified xsi:type="dcterms:W3CDTF">2024-10-21T08:38:23Z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0x010100A1FCB2B04C6BD248894C3A1DE2877DBE</vt:lpwstr>
  </property>
  <property fmtid="{D5CDD505-2E9C-101B-9397-08002B2CF9AE}" pid="3" name="MediaServiceImageTags">
    <vt:lpwstr/>
  </property>
</Properties>
</file>