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4"/>
    <p:sldMasterId id="2147483648" r:id="rId5"/>
    <p:sldMasterId id="2147483660" r:id="rId6"/>
  </p:sldMasterIdLst>
  <p:sldIdLst>
    <p:sldId id="258" r:id="rId7"/>
    <p:sldId id="295" r:id="rId8"/>
    <p:sldId id="259" r:id="rId9"/>
    <p:sldId id="294" r:id="rId10"/>
    <p:sldId id="296" r:id="rId11"/>
    <p:sldId id="300" r:id="rId12"/>
    <p:sldId id="301" r:id="rId13"/>
    <p:sldId id="302" r:id="rId14"/>
    <p:sldId id="303" r:id="rId15"/>
    <p:sldId id="297" r:id="rId16"/>
    <p:sldId id="299" r:id="rId17"/>
    <p:sldId id="298" r:id="rId18"/>
    <p:sldId id="29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D600"/>
    <a:srgbClr val="F0F0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60FB83-EA55-4F72-B690-8D7BAA153B20}" v="1" dt="2024-06-26T22:36:01.3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ra Maricic" userId="34f6e689-7474-4d45-ae70-54a2da970b05" providerId="ADAL" clId="{1D60FB83-EA55-4F72-B690-8D7BAA153B20}"/>
    <pc:docChg chg="undo custSel addSld modSld">
      <pc:chgData name="Dora Maricic" userId="34f6e689-7474-4d45-ae70-54a2da970b05" providerId="ADAL" clId="{1D60FB83-EA55-4F72-B690-8D7BAA153B20}" dt="2024-06-26T22:52:46.715" v="11" actId="1076"/>
      <pc:docMkLst>
        <pc:docMk/>
      </pc:docMkLst>
      <pc:sldChg chg="addSp delSp mod">
        <pc:chgData name="Dora Maricic" userId="34f6e689-7474-4d45-ae70-54a2da970b05" providerId="ADAL" clId="{1D60FB83-EA55-4F72-B690-8D7BAA153B20}" dt="2024-06-26T22:35:53.979" v="1" actId="22"/>
        <pc:sldMkLst>
          <pc:docMk/>
          <pc:sldMk cId="3081602636" sldId="267"/>
        </pc:sldMkLst>
        <pc:spChg chg="add del">
          <ac:chgData name="Dora Maricic" userId="34f6e689-7474-4d45-ae70-54a2da970b05" providerId="ADAL" clId="{1D60FB83-EA55-4F72-B690-8D7BAA153B20}" dt="2024-06-26T22:35:53.979" v="1" actId="22"/>
          <ac:spMkLst>
            <pc:docMk/>
            <pc:sldMk cId="3081602636" sldId="267"/>
            <ac:spMk id="6" creationId="{8AA37C31-BCD4-9184-FC7D-AB353A18302B}"/>
          </ac:spMkLst>
        </pc:spChg>
      </pc:sldChg>
      <pc:sldChg chg="addSp delSp modSp mod">
        <pc:chgData name="Dora Maricic" userId="34f6e689-7474-4d45-ae70-54a2da970b05" providerId="ADAL" clId="{1D60FB83-EA55-4F72-B690-8D7BAA153B20}" dt="2024-06-26T22:52:46.715" v="11" actId="1076"/>
        <pc:sldMkLst>
          <pc:docMk/>
          <pc:sldMk cId="523358347" sldId="268"/>
        </pc:sldMkLst>
        <pc:picChg chg="add mod">
          <ac:chgData name="Dora Maricic" userId="34f6e689-7474-4d45-ae70-54a2da970b05" providerId="ADAL" clId="{1D60FB83-EA55-4F72-B690-8D7BAA153B20}" dt="2024-06-26T22:52:44.658" v="10" actId="1076"/>
          <ac:picMkLst>
            <pc:docMk/>
            <pc:sldMk cId="523358347" sldId="268"/>
            <ac:picMk id="4" creationId="{1F22A649-4EAA-0A51-A48E-134A27DBE0B0}"/>
          </ac:picMkLst>
        </pc:picChg>
        <pc:picChg chg="mod">
          <ac:chgData name="Dora Maricic" userId="34f6e689-7474-4d45-ae70-54a2da970b05" providerId="ADAL" clId="{1D60FB83-EA55-4F72-B690-8D7BAA153B20}" dt="2024-06-26T22:52:46.715" v="11" actId="1076"/>
          <ac:picMkLst>
            <pc:docMk/>
            <pc:sldMk cId="523358347" sldId="268"/>
            <ac:picMk id="6" creationId="{7FBCC0F9-31D0-41BF-3E69-90154A681E4E}"/>
          </ac:picMkLst>
        </pc:picChg>
        <pc:picChg chg="del">
          <ac:chgData name="Dora Maricic" userId="34f6e689-7474-4d45-ae70-54a2da970b05" providerId="ADAL" clId="{1D60FB83-EA55-4F72-B690-8D7BAA153B20}" dt="2024-06-26T22:52:25.316" v="3" actId="478"/>
          <ac:picMkLst>
            <pc:docMk/>
            <pc:sldMk cId="523358347" sldId="268"/>
            <ac:picMk id="10" creationId="{55965104-1591-67E5-563C-9ABB0A677D2C}"/>
          </ac:picMkLst>
        </pc:picChg>
      </pc:sldChg>
      <pc:sldChg chg="add">
        <pc:chgData name="Dora Maricic" userId="34f6e689-7474-4d45-ae70-54a2da970b05" providerId="ADAL" clId="{1D60FB83-EA55-4F72-B690-8D7BAA153B20}" dt="2024-06-26T22:36:01.241" v="2"/>
        <pc:sldMkLst>
          <pc:docMk/>
          <pc:sldMk cId="2162538651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A12D360-8DD3-4529-D6E8-D6F3534684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D4A93275-5774-A660-5337-694BF459E9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0887FA8-4D25-E6B4-1F1A-3E0F67500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FF0B460-0717-C006-558D-F1C080946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2954D8D-507F-529B-1AF2-A8642F8D2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729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A3CA190-5ABE-2990-D150-FB713C0AF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EB3487E-47EC-B7EC-E36D-0B890C0B19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90927FE-EFA5-F7CB-A7DC-3275F3FC8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C8DAD34-D73C-CDAA-D7F9-2FA7CA170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C86359D-DD87-FAEE-957C-0E9DF387D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169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FA35DC0-92D4-25A1-3A91-03FFF620A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82A3C9C8-C105-6F84-C81F-2BF12F6AB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EC652E8-60E6-4A63-C48D-0EBB607D7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AB0752D-CC57-206D-0B78-80EF8D809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4EB6EA0-2C5D-F4E2-57FF-09D93BA61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750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233EFFE-5B8D-414F-D3ED-508ABE8D7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977CB56-BCAE-3293-1083-18AEA69124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34B03FF8-9267-59ED-202D-AB0CCAAD66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0396636F-ACC1-B37A-1F65-C81D43F7D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AF19BF48-2258-3773-34A3-0DF2C9333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2E67EDDA-A5A9-FD34-2E38-158CCAC1B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411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77C6803-D769-869D-D146-EE715ECFA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F6F5468C-98A7-A6E3-C473-8DAC61B659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F4C8B46C-E5E7-4978-0B03-9D7E6B9FF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8A6761CF-2495-6D18-5228-8DCAD2E28A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75BE69DA-ECEF-1B12-2619-DCC0E21BA9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5B77C218-9530-C6FF-FCBB-B956A3F61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C35FFF6D-9C13-F766-B3C7-E61F03375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AFFC40F1-3AE9-B590-07FB-B6D6195EA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458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95B1D2E-EB42-B486-5AF8-917E6DFD0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447C0CF5-C4E1-7622-3F1E-3BFEC266C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A884FC07-FF01-5B28-225A-B88975380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DC73E46A-D5BA-62DD-E96A-1669A0181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824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12B56EDF-6FFC-BD10-4CB1-F9C64B7DE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5D681255-252F-D246-5889-EA47030AF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07E14F6C-774A-E75B-48E6-D067BD0BB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072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744709D-FB09-E096-8FF4-997A952C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2036592-FABB-D5D8-33E6-BF837C39D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A711DD28-42AB-AEF6-1316-1160231CB2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6BB77EEA-3FBA-B36F-1E09-F35F4F8E8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EEB98EC6-0030-6147-6318-A98ECD40D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F9EFD012-6506-0AFA-BA6F-A31DE6D72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0631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CDE08EB-D11B-BAE9-1017-4AE1E2EDD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D897F1A9-425E-AB24-A0FF-A69E2B922E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D28F3CDD-DD81-4E1D-3AD2-7FFF0B9452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A1E89264-7F31-5A04-46B1-7B64682BB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974BAFF7-74B2-AD6A-DCBA-5EA8A6889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06D604D4-68E2-FA6F-8E20-396CBF9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802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790B566-1FCC-2BF9-CAE8-024B32432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53400FFC-D871-8378-36BE-D62B637B26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0E56E2F7-DE9A-28EA-6A8A-F48AF04A1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4EF21D2B-0AF3-B7CB-F925-6B9B9874E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DD7786B-F24D-6C01-308D-76BAC682B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09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FAFF38A7-81F6-6E6B-0F97-97AE2C2CFF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89410D31-AA08-C603-DC59-574E9D75D3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623ACEE-5C33-C639-B293-01F481B86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1453876-9733-F6D8-3843-4E16C93D0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29CC1721-A00E-1136-CAF7-7EADC73E0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1003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9E84CA7-DAEF-C9DE-969E-C74EE2D3BE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605440"/>
            <a:ext cx="9144000" cy="1574629"/>
          </a:xfrm>
          <a:ln>
            <a:noFill/>
          </a:ln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FF8521"/>
                </a:solidFill>
              </a:defRPr>
            </a:lvl1pPr>
          </a:lstStyle>
          <a:p>
            <a:r>
              <a:rPr lang="hr-HR" noProof="0" dirty="0"/>
              <a:t>Title</a:t>
            </a:r>
            <a:endParaRPr lang="en-GB" noProof="0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B5121BC-A140-C25A-2DB0-47424DFF9B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429000"/>
            <a:ext cx="9144000" cy="95656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  <a:endParaRPr lang="hr-HR" noProof="0" dirty="0"/>
          </a:p>
          <a:p>
            <a:endParaRPr lang="hr-HR" noProof="0" dirty="0"/>
          </a:p>
          <a:p>
            <a:endParaRPr lang="hr-HR" noProof="0" dirty="0"/>
          </a:p>
          <a:p>
            <a:endParaRPr lang="hr-HR" noProof="0" dirty="0"/>
          </a:p>
          <a:p>
            <a:endParaRPr lang="hr-HR" noProof="0" dirty="0"/>
          </a:p>
          <a:p>
            <a:endParaRPr lang="hr-HR" noProof="0" dirty="0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75F53AAC-15CE-413C-579B-B1219B5593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8"/>
            <a:ext cx="1930293" cy="1073468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69CAAC84-DF2F-19B5-D1B5-FEC3B156EB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12697"/>
            <a:ext cx="3552244" cy="745304"/>
          </a:xfrm>
          <a:prstGeom prst="rect">
            <a:avLst/>
          </a:prstGeom>
        </p:spPr>
      </p:pic>
      <p:sp>
        <p:nvSpPr>
          <p:cNvPr id="13" name="Pravokutnik 12">
            <a:extLst>
              <a:ext uri="{FF2B5EF4-FFF2-40B4-BE49-F238E27FC236}">
                <a16:creationId xmlns:a16="http://schemas.microsoft.com/office/drawing/2014/main" id="{C86DD161-EBE7-287A-A925-3CCB83F53FA4}"/>
              </a:ext>
            </a:extLst>
          </p:cNvPr>
          <p:cNvSpPr/>
          <p:nvPr userDrawn="1"/>
        </p:nvSpPr>
        <p:spPr>
          <a:xfrm>
            <a:off x="1944210" y="8939"/>
            <a:ext cx="10247790" cy="1073468"/>
          </a:xfrm>
          <a:prstGeom prst="rect">
            <a:avLst/>
          </a:prstGeom>
          <a:solidFill>
            <a:srgbClr val="95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418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F679A73-550B-7379-FAD0-4148DC62F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-1"/>
            <a:ext cx="10515600" cy="941033"/>
          </a:xfrm>
          <a:prstGeom prst="rect">
            <a:avLst/>
          </a:prstGeo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B1BB927-3617-5B60-5697-6513843D1D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305C880C-D302-37CA-ABF3-8CBD8A9325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011070F8-6FE7-C1DC-EC4A-3A43B62D18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81A8D3-480E-455A-96A2-49E487617CF8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8E8F2614-8EBB-5136-C8D0-34C3FEDC5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121920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28B0C7C6-5D5C-D3C4-3501-301CF12C2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3D48E3-8425-4E0C-AA78-8EC5147F8C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467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B557185D-00F5-527D-4508-7BB53509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1A605-9D14-4DCC-8EE6-D0C8E9DD0A72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22F5E472-05DB-0154-2B7D-8B38EFABE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86718BA6-AB0B-E5B7-3624-9ED1F7F28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D428A-C76A-46E4-AE78-910BFA29E1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118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C066DEEA-6554-64C6-8BEE-C32319A0E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B0E159AF-A2A0-AA02-0AF5-A16E496AF9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5A21A74-78F4-6EAE-EDA7-1F325FCBDB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CAB69-DF52-4AAE-9E6F-DE89E4A8D063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B48CCB2C-A3D6-E9DD-A724-80DA4F4A4F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82100CA-0253-8F69-24F6-5B533A7EED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9CD5A-8C42-496D-9D90-54529FEE1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99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6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0614BE4B-82D8-F839-51CC-271F4FD42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6ECF1328-2E3D-22C4-5233-8402B1197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9BDAED4-1A99-9787-0827-4E67480BAC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1A605-9D14-4DCC-8EE6-D0C8E9DD0A72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87D3A94-D7BE-A9AC-7FC2-4B7014B4E8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1B7BFFE-733B-F782-6B34-FE3506C462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D428A-C76A-46E4-AE78-910BFA29E1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93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94B02EC1-AA9B-A5BB-98DE-14E7DF1AE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dirty="0"/>
              <a:t>Kliknite da biste uredili matrice</a:t>
            </a:r>
          </a:p>
          <a:p>
            <a:pPr lvl="1"/>
            <a:r>
              <a:rPr lang="hr-HR" dirty="0"/>
              <a:t>Druga razina</a:t>
            </a: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2ACFD311-22C7-BDAA-66E3-F468A49C53B7}"/>
              </a:ext>
            </a:extLst>
          </p:cNvPr>
          <p:cNvSpPr/>
          <p:nvPr userDrawn="1"/>
        </p:nvSpPr>
        <p:spPr>
          <a:xfrm>
            <a:off x="1944210" y="0"/>
            <a:ext cx="10247790" cy="1083076"/>
          </a:xfrm>
          <a:prstGeom prst="rect">
            <a:avLst/>
          </a:prstGeom>
          <a:solidFill>
            <a:srgbClr val="95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D3990673-8AE7-E05C-E545-24FC42AB999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8"/>
            <a:ext cx="1930293" cy="1073468"/>
          </a:xfrm>
          <a:prstGeom prst="rect">
            <a:avLst/>
          </a:prstGeom>
        </p:spPr>
      </p:pic>
      <p:sp>
        <p:nvSpPr>
          <p:cNvPr id="9" name="Pravokutnik 8">
            <a:extLst>
              <a:ext uri="{FF2B5EF4-FFF2-40B4-BE49-F238E27FC236}">
                <a16:creationId xmlns:a16="http://schemas.microsoft.com/office/drawing/2014/main" id="{48AC7499-0A99-40EC-16BC-4CD7E5371250}"/>
              </a:ext>
            </a:extLst>
          </p:cNvPr>
          <p:cNvSpPr/>
          <p:nvPr userDrawn="1"/>
        </p:nvSpPr>
        <p:spPr>
          <a:xfrm rot="5400000">
            <a:off x="-98934" y="6028817"/>
            <a:ext cx="562992" cy="365125"/>
          </a:xfrm>
          <a:prstGeom prst="rect">
            <a:avLst/>
          </a:prstGeom>
          <a:solidFill>
            <a:srgbClr val="95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95D600"/>
              </a:solidFill>
            </a:endParaRPr>
          </a:p>
        </p:txBody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C42B7FB8-CF2D-A1F6-4E76-73C1FC2A868E}"/>
              </a:ext>
            </a:extLst>
          </p:cNvPr>
          <p:cNvSpPr/>
          <p:nvPr userDrawn="1"/>
        </p:nvSpPr>
        <p:spPr>
          <a:xfrm rot="5400000">
            <a:off x="-98936" y="5465823"/>
            <a:ext cx="562992" cy="365125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3FF46964-3CB1-9F30-7F50-EE212036DA6E}"/>
              </a:ext>
            </a:extLst>
          </p:cNvPr>
          <p:cNvSpPr/>
          <p:nvPr userDrawn="1"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rgbClr val="FF85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zervirano mjesto naslova 11">
            <a:extLst>
              <a:ext uri="{FF2B5EF4-FFF2-40B4-BE49-F238E27FC236}">
                <a16:creationId xmlns:a16="http://schemas.microsoft.com/office/drawing/2014/main" id="{A3598598-22D6-27AE-05D1-34489FE19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210" y="1"/>
            <a:ext cx="10247790" cy="10824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dirty="0"/>
              <a:t>Kliknite da biste uredili stil naslova matrice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477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fif"/><Relationship Id="rId3" Type="http://schemas.openxmlformats.org/officeDocument/2006/relationships/image" Target="../media/image43.png"/><Relationship Id="rId7" Type="http://schemas.openxmlformats.org/officeDocument/2006/relationships/image" Target="../media/image47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6.jpg"/><Relationship Id="rId5" Type="http://schemas.openxmlformats.org/officeDocument/2006/relationships/image" Target="../media/image45.png"/><Relationship Id="rId10" Type="http://schemas.openxmlformats.org/officeDocument/2006/relationships/image" Target="../media/image3.png"/><Relationship Id="rId4" Type="http://schemas.openxmlformats.org/officeDocument/2006/relationships/image" Target="../media/image44.png"/><Relationship Id="rId9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6740706-E139-1F04-A064-0EDD90D6B6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868" y="2840093"/>
            <a:ext cx="5377132" cy="1574629"/>
          </a:xfrm>
        </p:spPr>
        <p:txBody>
          <a:bodyPr>
            <a:normAutofit fontScale="90000"/>
          </a:bodyPr>
          <a:lstStyle/>
          <a:p>
            <a:r>
              <a:rPr lang="hr-HR" sz="6000" dirty="0"/>
              <a:t>CAPTIVATE </a:t>
            </a:r>
            <a:br>
              <a:rPr lang="hr-HR" sz="6000" dirty="0"/>
            </a:br>
            <a:r>
              <a:rPr lang="hr-HR" sz="6000" dirty="0"/>
              <a:t>Farmer </a:t>
            </a:r>
            <a:r>
              <a:rPr lang="hr-HR" sz="6000" dirty="0" err="1"/>
              <a:t>Handbook</a:t>
            </a:r>
            <a:endParaRPr lang="en-GB" sz="6000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6D621D3-3C26-AAAD-CB0D-2772EB3948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97857" y="6233409"/>
            <a:ext cx="2875472" cy="615469"/>
          </a:xfrm>
        </p:spPr>
        <p:txBody>
          <a:bodyPr>
            <a:normAutofit/>
          </a:bodyPr>
          <a:lstStyle/>
          <a:p>
            <a:r>
              <a:rPr lang="hr-HR" sz="2800" b="1" dirty="0">
                <a:solidFill>
                  <a:srgbClr val="95D600"/>
                </a:solidFill>
              </a:rPr>
              <a:t>21 </a:t>
            </a:r>
            <a:r>
              <a:rPr lang="hr-HR" sz="2800" b="1" dirty="0" err="1">
                <a:solidFill>
                  <a:srgbClr val="95D600"/>
                </a:solidFill>
              </a:rPr>
              <a:t>October</a:t>
            </a:r>
            <a:r>
              <a:rPr lang="hr-HR" sz="2800" b="1" dirty="0">
                <a:solidFill>
                  <a:srgbClr val="95D600"/>
                </a:solidFill>
              </a:rPr>
              <a:t> 2024 </a:t>
            </a:r>
            <a:endParaRPr lang="hr-HR" sz="2800" dirty="0"/>
          </a:p>
        </p:txBody>
      </p:sp>
      <p:sp>
        <p:nvSpPr>
          <p:cNvPr id="4" name="Podnaslov 2">
            <a:extLst>
              <a:ext uri="{FF2B5EF4-FFF2-40B4-BE49-F238E27FC236}">
                <a16:creationId xmlns:a16="http://schemas.microsoft.com/office/drawing/2014/main" id="{AE22B592-9661-0632-DAEB-5897ED651F7C}"/>
              </a:ext>
            </a:extLst>
          </p:cNvPr>
          <p:cNvSpPr txBox="1">
            <a:spLocks/>
          </p:cNvSpPr>
          <p:nvPr/>
        </p:nvSpPr>
        <p:spPr>
          <a:xfrm>
            <a:off x="960408" y="5426014"/>
            <a:ext cx="5135592" cy="550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2400" dirty="0"/>
              <a:t>Ana-Marija Špicnagel, IPS Konzalting </a:t>
            </a:r>
            <a:endParaRPr lang="en-GB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3C69CB-4E05-E66A-822C-7C9CC08E0FC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47358" y="1393424"/>
            <a:ext cx="6277864" cy="471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692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76F7E-5AFA-1526-BF0F-2FA038435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E2F5631-6F8C-7749-6580-489C1B41C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0843" y="-1"/>
            <a:ext cx="10221157" cy="941033"/>
          </a:xfrm>
        </p:spPr>
        <p:txBody>
          <a:bodyPr>
            <a:normAutofit/>
          </a:bodyPr>
          <a:lstStyle/>
          <a:p>
            <a:r>
              <a:rPr lang="hr-HR" dirty="0" err="1"/>
              <a:t>Main</a:t>
            </a:r>
            <a:r>
              <a:rPr lang="hr-HR" dirty="0"/>
              <a:t> results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C57F2B-0119-7D1E-A931-3306995EB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233450"/>
            <a:ext cx="5910001" cy="50730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02E33C-5067-4AB3-7A6A-69A0226F4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8176" y="2586790"/>
            <a:ext cx="5114132" cy="378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240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8E78518-86A3-85B0-1B1B-CD50CCB80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0843" y="-1"/>
            <a:ext cx="10221157" cy="941033"/>
          </a:xfrm>
        </p:spPr>
        <p:txBody>
          <a:bodyPr>
            <a:normAutofit/>
          </a:bodyPr>
          <a:lstStyle/>
          <a:p>
            <a:r>
              <a:rPr lang="hr-HR" dirty="0" err="1"/>
              <a:t>Farmers</a:t>
            </a:r>
            <a:r>
              <a:rPr lang="hr-HR" dirty="0"/>
              <a:t> </a:t>
            </a:r>
            <a:r>
              <a:rPr lang="hr-HR" dirty="0" err="1"/>
              <a:t>Handbooks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D3FAD9-BC5F-3392-DA29-CBE0DA80E9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362974"/>
            <a:ext cx="10954109" cy="4813989"/>
          </a:xfrm>
        </p:spPr>
        <p:txBody>
          <a:bodyPr/>
          <a:lstStyle/>
          <a:p>
            <a:pPr marL="0" indent="0">
              <a:buNone/>
            </a:pPr>
            <a:r>
              <a:rPr lang="hr-HR" dirty="0"/>
              <a:t>5 </a:t>
            </a:r>
            <a:r>
              <a:rPr lang="hr-HR" dirty="0" err="1"/>
              <a:t>key</a:t>
            </a:r>
            <a:r>
              <a:rPr lang="hr-HR" dirty="0"/>
              <a:t> </a:t>
            </a:r>
            <a:r>
              <a:rPr lang="hr-HR" dirty="0" err="1"/>
              <a:t>chapters</a:t>
            </a:r>
            <a:r>
              <a:rPr lang="hr-HR" dirty="0"/>
              <a:t>:</a:t>
            </a:r>
          </a:p>
          <a:p>
            <a:pPr marL="457200" indent="-457200">
              <a:buAutoNum type="arabicPeriod"/>
            </a:pPr>
            <a:r>
              <a:rPr lang="hr-HR" dirty="0" err="1"/>
              <a:t>Introduction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background</a:t>
            </a:r>
            <a:r>
              <a:rPr lang="hr-HR" dirty="0"/>
              <a:t> </a:t>
            </a:r>
          </a:p>
          <a:p>
            <a:pPr marL="457200" indent="-457200">
              <a:buAutoNum type="arabicPeriod"/>
            </a:pPr>
            <a:r>
              <a:rPr lang="hr-HR" dirty="0" err="1"/>
              <a:t>Knowledge</a:t>
            </a:r>
            <a:r>
              <a:rPr lang="hr-HR" dirty="0"/>
              <a:t> Management Platform</a:t>
            </a:r>
          </a:p>
          <a:p>
            <a:pPr marL="457200" indent="-457200">
              <a:buAutoNum type="arabicPeriod"/>
            </a:pPr>
            <a:r>
              <a:rPr lang="hr-HR" dirty="0" err="1"/>
              <a:t>EcoFarm</a:t>
            </a:r>
            <a:r>
              <a:rPr lang="hr-HR" dirty="0"/>
              <a:t> </a:t>
            </a:r>
            <a:r>
              <a:rPr lang="hr-HR" dirty="0" err="1"/>
              <a:t>Assessment</a:t>
            </a:r>
            <a:r>
              <a:rPr lang="hr-HR" dirty="0"/>
              <a:t> </a:t>
            </a:r>
            <a:r>
              <a:rPr lang="hr-HR" dirty="0" err="1"/>
              <a:t>Decision</a:t>
            </a:r>
            <a:r>
              <a:rPr lang="hr-HR" dirty="0"/>
              <a:t> Tool</a:t>
            </a:r>
          </a:p>
          <a:p>
            <a:pPr marL="457200" indent="-457200">
              <a:buAutoNum type="arabicPeriod"/>
            </a:pPr>
            <a:r>
              <a:rPr lang="hr-HR" dirty="0"/>
              <a:t>E-</a:t>
            </a:r>
            <a:r>
              <a:rPr lang="hr-HR" dirty="0" err="1"/>
              <a:t>Learning</a:t>
            </a:r>
            <a:r>
              <a:rPr lang="hr-HR" dirty="0"/>
              <a:t> </a:t>
            </a:r>
            <a:r>
              <a:rPr lang="hr-HR" dirty="0" err="1"/>
              <a:t>course</a:t>
            </a:r>
            <a:r>
              <a:rPr lang="hr-HR" dirty="0"/>
              <a:t> on </a:t>
            </a:r>
            <a:r>
              <a:rPr lang="hr-HR" dirty="0" err="1"/>
              <a:t>green</a:t>
            </a:r>
            <a:r>
              <a:rPr lang="hr-HR" dirty="0"/>
              <a:t> </a:t>
            </a:r>
            <a:r>
              <a:rPr lang="hr-HR" dirty="0" err="1"/>
              <a:t>skills</a:t>
            </a:r>
            <a:endParaRPr lang="hr-HR" dirty="0"/>
          </a:p>
          <a:p>
            <a:pPr marL="457200" indent="-457200">
              <a:buAutoNum type="arabicPeriod"/>
            </a:pPr>
            <a:r>
              <a:rPr lang="hr-HR" dirty="0" err="1"/>
              <a:t>Feedback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way</a:t>
            </a:r>
            <a:r>
              <a:rPr lang="hr-HR" dirty="0"/>
              <a:t> </a:t>
            </a:r>
            <a:r>
              <a:rPr lang="hr-HR" dirty="0" err="1"/>
              <a:t>forward</a:t>
            </a:r>
            <a:endParaRPr lang="hr-HR" dirty="0"/>
          </a:p>
          <a:p>
            <a:pPr marL="457200" indent="-457200">
              <a:buAutoNum type="arabicPeriod"/>
            </a:pPr>
            <a:endParaRPr lang="hr-HR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7C2D004-4D3E-4661-37C8-4AB65CDA0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8147" y="1760867"/>
            <a:ext cx="6120782" cy="459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28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1673C-F8DC-3A7C-A2BF-F8FDC860B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9BF398-96C9-FFBB-9846-07D4419EF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776" y="1286239"/>
            <a:ext cx="5674205" cy="5179087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F3FF394B-4983-55CD-233F-813AE3830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0843" y="-1"/>
            <a:ext cx="10221157" cy="941033"/>
          </a:xfrm>
        </p:spPr>
        <p:txBody>
          <a:bodyPr>
            <a:normAutofit/>
          </a:bodyPr>
          <a:lstStyle/>
          <a:p>
            <a:r>
              <a:rPr lang="hr-HR" dirty="0" err="1"/>
              <a:t>Farmers</a:t>
            </a:r>
            <a:r>
              <a:rPr lang="hr-HR" dirty="0"/>
              <a:t> </a:t>
            </a:r>
            <a:r>
              <a:rPr lang="hr-HR" dirty="0" err="1"/>
              <a:t>Handbook</a:t>
            </a:r>
            <a:endParaRPr lang="en-GB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109A72E-CFB1-D1BE-6FDB-D789317A285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7388545" y="1542253"/>
            <a:ext cx="2676899" cy="428685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1789FF-9118-14A4-8CA8-82634A47CD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2002" y="2095670"/>
            <a:ext cx="2267266" cy="3810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9BF1DB-2706-D94D-1E58-319B9D22AD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4714" y="2671013"/>
            <a:ext cx="2029108" cy="3715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94DF569-3DD8-73A1-E13B-FE1E01DECC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6304" y="3153735"/>
            <a:ext cx="1867161" cy="4096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B30E9E1-DAB4-01EF-F80D-6038F18D65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4377" y="5346681"/>
            <a:ext cx="6487430" cy="9907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27D01EB-7B70-3BB0-4913-79E7783687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6874" y="3657442"/>
            <a:ext cx="4581454" cy="36280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13E9E2F-3D15-BA5F-823D-CE2A5B5271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12758" y="4069015"/>
            <a:ext cx="2305372" cy="4096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9D87985-B1CF-7A10-5CE7-3D33E7DFD99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48520" y="4136598"/>
            <a:ext cx="1352739" cy="29531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71B1758-A940-E135-7D2B-1DD75153313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84904" y="2050654"/>
            <a:ext cx="1762371" cy="40010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B10DFF5-63B4-B274-2380-F240DF607F0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02798" y="3202027"/>
            <a:ext cx="2534004" cy="29531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0A24F05-B555-CDC8-716E-51C1F9AE8C3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12002" y="4759529"/>
            <a:ext cx="4877481" cy="26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552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97107-6D95-9573-B176-E16A80FF1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D593D7D-55B7-73CD-1EDA-59A11FD1A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0843" y="-1"/>
            <a:ext cx="10221157" cy="941033"/>
          </a:xfrm>
        </p:spPr>
        <p:txBody>
          <a:bodyPr>
            <a:normAutofit/>
          </a:bodyPr>
          <a:lstStyle/>
          <a:p>
            <a:r>
              <a:rPr lang="hr-HR" dirty="0" err="1"/>
              <a:t>Knowledge</a:t>
            </a:r>
            <a:r>
              <a:rPr lang="hr-HR" dirty="0"/>
              <a:t> Management Platform</a:t>
            </a:r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B07BE08-9006-21F7-4E12-1C6EAC14B95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47521"/>
          <a:stretch/>
        </p:blipFill>
        <p:spPr>
          <a:xfrm>
            <a:off x="1840302" y="1199071"/>
            <a:ext cx="6239746" cy="559923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9F0E77-86EE-C688-5D5A-6EEE271AA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843" y="1827433"/>
            <a:ext cx="8609162" cy="457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326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9F1B1-D098-1F4A-1AF6-B32BAC3B2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D900CF2-1B84-46FC-1B5A-6CC4056C5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0843" y="-1"/>
            <a:ext cx="10221157" cy="941033"/>
          </a:xfrm>
        </p:spPr>
        <p:txBody>
          <a:bodyPr>
            <a:normAutofit/>
          </a:bodyPr>
          <a:lstStyle/>
          <a:p>
            <a:r>
              <a:rPr lang="hr-HR" dirty="0"/>
              <a:t>Eco-</a:t>
            </a:r>
            <a:r>
              <a:rPr lang="hr-HR" dirty="0" err="1"/>
              <a:t>farm</a:t>
            </a:r>
            <a:r>
              <a:rPr lang="hr-HR" dirty="0"/>
              <a:t> </a:t>
            </a:r>
            <a:r>
              <a:rPr lang="hr-HR" dirty="0" err="1"/>
              <a:t>Assessment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Decision</a:t>
            </a:r>
            <a:r>
              <a:rPr lang="hr-HR" dirty="0"/>
              <a:t> Tool (EAD)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733D4F-20BC-C93D-3986-164314F58B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892"/>
          <a:stretch/>
        </p:blipFill>
        <p:spPr>
          <a:xfrm>
            <a:off x="1795580" y="1136244"/>
            <a:ext cx="6030167" cy="52727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7ADE5F-BF65-30E4-E37A-194BF44B5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2323" y="1106622"/>
            <a:ext cx="3829986" cy="530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532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8213A-7199-500B-D621-8137B0705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2F81101-94FB-83CC-EBBD-A13E40F20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0843" y="-1"/>
            <a:ext cx="10221157" cy="941033"/>
          </a:xfrm>
        </p:spPr>
        <p:txBody>
          <a:bodyPr>
            <a:normAutofit/>
          </a:bodyPr>
          <a:lstStyle/>
          <a:p>
            <a:r>
              <a:rPr lang="hr-HR" dirty="0"/>
              <a:t>E-</a:t>
            </a:r>
            <a:r>
              <a:rPr lang="hr-HR" dirty="0" err="1"/>
              <a:t>learning</a:t>
            </a:r>
            <a:r>
              <a:rPr lang="hr-HR" dirty="0"/>
              <a:t> </a:t>
            </a:r>
            <a:r>
              <a:rPr lang="hr-HR" dirty="0" err="1"/>
              <a:t>modules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EDE514-6721-F6CA-14BD-E90BD010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613"/>
          <a:stretch/>
        </p:blipFill>
        <p:spPr>
          <a:xfrm>
            <a:off x="547104" y="1672664"/>
            <a:ext cx="6957877" cy="7607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0C8BE8-E467-5947-1083-9FE881413F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5331"/>
          <a:stretch/>
        </p:blipFill>
        <p:spPr>
          <a:xfrm>
            <a:off x="368390" y="2433400"/>
            <a:ext cx="8898450" cy="34345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3499978-9B90-11D9-C209-5BD8B5EF1A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436" y="2280906"/>
            <a:ext cx="2547521" cy="15198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D64D526-7B64-A3E8-7F2C-C464675F75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3436" y="3993817"/>
            <a:ext cx="2591162" cy="179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990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48158-3361-E486-125B-5EE21CCED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748C556-4CBC-2083-46C7-446A33C5E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0843" y="-1"/>
            <a:ext cx="10221157" cy="941033"/>
          </a:xfrm>
        </p:spPr>
        <p:txBody>
          <a:bodyPr>
            <a:normAutofit/>
          </a:bodyPr>
          <a:lstStyle/>
          <a:p>
            <a:r>
              <a:rPr lang="hr-HR" dirty="0" err="1"/>
              <a:t>Glossary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47FE35-5FF8-8863-1BF9-D49CE3E23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598" y="1173192"/>
            <a:ext cx="6746979" cy="5138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955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A3DD1-096C-1A04-3B77-0C91A7642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E4BAED9-9450-F727-DF87-8B5872B04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0843" y="-1"/>
            <a:ext cx="10221157" cy="941033"/>
          </a:xfrm>
        </p:spPr>
        <p:txBody>
          <a:bodyPr>
            <a:normAutofit/>
          </a:bodyPr>
          <a:lstStyle/>
          <a:p>
            <a:r>
              <a:rPr lang="hr-HR" dirty="0" err="1"/>
              <a:t>Policy</a:t>
            </a:r>
            <a:r>
              <a:rPr lang="hr-HR" dirty="0"/>
              <a:t> </a:t>
            </a:r>
            <a:r>
              <a:rPr lang="hr-HR" dirty="0" err="1"/>
              <a:t>recommendations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DAF689-AA05-1851-CDBF-F4567B5CB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2351" y="1232163"/>
            <a:ext cx="6496957" cy="9431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672F82-5861-40F1-8BC7-4F42D5CAE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2351" y="2123453"/>
            <a:ext cx="4829849" cy="3429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8D7324-915D-EC7E-5604-F3C488133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2351" y="2391021"/>
            <a:ext cx="3439005" cy="3334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07BB25-219C-28D4-4AC1-D390CEB93E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6855" y="2682152"/>
            <a:ext cx="4629796" cy="3238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D62E4B-2C09-330D-AAF3-6AC7997058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0026" y="2940194"/>
            <a:ext cx="6439799" cy="5811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D79E59F-FB62-C342-AEC5-1BC31869E4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0929" y="3438907"/>
            <a:ext cx="4772691" cy="3620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1641B1F-BBDB-648E-54FF-CA969F34D6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3913" y="3438907"/>
            <a:ext cx="5088781" cy="136157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5E23C82-3700-3657-A20F-74C06A0D34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3913" y="4872788"/>
            <a:ext cx="5096388" cy="150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77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B10F9-94A6-DC00-1A5D-3A9EDE4DE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27A451E-CB63-CC0C-CDE2-51EF7492C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0843" y="-1"/>
            <a:ext cx="10221157" cy="941033"/>
          </a:xfrm>
        </p:spPr>
        <p:txBody>
          <a:bodyPr>
            <a:normAutofit/>
          </a:bodyPr>
          <a:lstStyle/>
          <a:p>
            <a:r>
              <a:rPr lang="hr-HR" dirty="0" err="1"/>
              <a:t>Multiplier</a:t>
            </a:r>
            <a:r>
              <a:rPr lang="hr-HR" dirty="0"/>
              <a:t> </a:t>
            </a:r>
            <a:r>
              <a:rPr lang="hr-HR" dirty="0" err="1"/>
              <a:t>events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E29DB5-6192-0C38-EEA2-8895419EB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492" y="1835203"/>
            <a:ext cx="8275636" cy="281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680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70F55-909A-1EBC-629B-C6EFDD13D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1E26444-6378-004D-45AB-98B0B048D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0843" y="-1"/>
            <a:ext cx="10221157" cy="941033"/>
          </a:xfrm>
        </p:spPr>
        <p:txBody>
          <a:bodyPr>
            <a:normAutofit/>
          </a:bodyPr>
          <a:lstStyle/>
          <a:p>
            <a:r>
              <a:rPr lang="hr-HR" dirty="0" err="1"/>
              <a:t>Multiplier</a:t>
            </a:r>
            <a:r>
              <a:rPr lang="hr-HR" dirty="0"/>
              <a:t> event - </a:t>
            </a:r>
            <a:r>
              <a:rPr lang="hr-HR" dirty="0" err="1"/>
              <a:t>Hungary</a:t>
            </a:r>
            <a:endParaRPr lang="en-GB" dirty="0"/>
          </a:p>
        </p:txBody>
      </p:sp>
      <p:pic>
        <p:nvPicPr>
          <p:cNvPr id="1026" name="Picture 2" descr="Može biti slika sljedećeg: 13 ljudi, Ljudi uče i stol">
            <a:extLst>
              <a:ext uri="{FF2B5EF4-FFF2-40B4-BE49-F238E27FC236}">
                <a16:creationId xmlns:a16="http://schemas.microsoft.com/office/drawing/2014/main" id="{37A6D7DF-F09D-BDC0-5771-EAB2249C2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92" y="1220583"/>
            <a:ext cx="7674633" cy="511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ože biti slika sljedećeg: 2 ljudi, Ljudi uče i tekst">
            <a:extLst>
              <a:ext uri="{FF2B5EF4-FFF2-40B4-BE49-F238E27FC236}">
                <a16:creationId xmlns:a16="http://schemas.microsoft.com/office/drawing/2014/main" id="{FFE9A6FA-08EE-2549-9A0F-1B8FCEB1C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234" y="1214881"/>
            <a:ext cx="3759110" cy="25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ože biti slika sljedećeg: 3 ljudi, Ljudi uče i tekst">
            <a:extLst>
              <a:ext uri="{FF2B5EF4-FFF2-40B4-BE49-F238E27FC236}">
                <a16:creationId xmlns:a16="http://schemas.microsoft.com/office/drawing/2014/main" id="{0FD4A00C-2FC0-BF09-FEE3-9A775FB50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233" y="3830128"/>
            <a:ext cx="3759111" cy="25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938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DAD38-B376-AD2E-5B52-C3E6F81DA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FE4A3C1-10C2-4945-09F5-67CC6BBBF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0843" y="-1"/>
            <a:ext cx="10221157" cy="941033"/>
          </a:xfrm>
        </p:spPr>
        <p:txBody>
          <a:bodyPr>
            <a:normAutofit/>
          </a:bodyPr>
          <a:lstStyle/>
          <a:p>
            <a:r>
              <a:rPr lang="hr-HR" dirty="0" err="1"/>
              <a:t>Multiplier</a:t>
            </a:r>
            <a:r>
              <a:rPr lang="hr-HR" dirty="0"/>
              <a:t> event - Croatia</a:t>
            </a:r>
            <a:endParaRPr lang="en-GB" dirty="0"/>
          </a:p>
        </p:txBody>
      </p:sp>
      <p:pic>
        <p:nvPicPr>
          <p:cNvPr id="2050" name="Picture 2" descr="Može biti slika sljedećeg: 5 ljudi, Ljudi uče i gomila">
            <a:extLst>
              <a:ext uri="{FF2B5EF4-FFF2-40B4-BE49-F238E27FC236}">
                <a16:creationId xmlns:a16="http://schemas.microsoft.com/office/drawing/2014/main" id="{730C4678-34C9-DFC8-DF0B-AB418A0552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2"/>
          <a:stretch/>
        </p:blipFill>
        <p:spPr bwMode="auto">
          <a:xfrm>
            <a:off x="410872" y="1181819"/>
            <a:ext cx="7870485" cy="523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ože biti slika sljedećeg: 11 ljudi, Ljudi uče i tekst">
            <a:extLst>
              <a:ext uri="{FF2B5EF4-FFF2-40B4-BE49-F238E27FC236}">
                <a16:creationId xmlns:a16="http://schemas.microsoft.com/office/drawing/2014/main" id="{EBF9C24D-89B5-8023-D235-F6A6F7EDF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250" y="3658492"/>
            <a:ext cx="3676416" cy="275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Može biti slika sljedećeg: 5 ljudi, Ljudi uče i tekst">
            <a:extLst>
              <a:ext uri="{FF2B5EF4-FFF2-40B4-BE49-F238E27FC236}">
                <a16:creationId xmlns:a16="http://schemas.microsoft.com/office/drawing/2014/main" id="{A7C0C14C-7CD1-2E41-80A6-3EB53EEC6C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34"/>
          <a:stretch/>
        </p:blipFill>
        <p:spPr bwMode="auto">
          <a:xfrm>
            <a:off x="8346250" y="1181819"/>
            <a:ext cx="3676416" cy="2398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205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66B45D06-5CCF-59EC-7097-95C96B8C1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43" y="4355249"/>
            <a:ext cx="1492775" cy="705273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E10D95BE-4547-2B74-CDA1-120801B073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2808" y="4303381"/>
            <a:ext cx="2710889" cy="705272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1DDA4CFA-A110-1B4E-9450-528370810B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355249"/>
            <a:ext cx="1188734" cy="738915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8AB1FD3D-DC22-A6E9-EC0D-DF604B79C0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2894" y="4280866"/>
            <a:ext cx="1188734" cy="831288"/>
          </a:xfrm>
          <a:prstGeom prst="rect">
            <a:avLst/>
          </a:prstGeom>
        </p:spPr>
      </p:pic>
      <p:pic>
        <p:nvPicPr>
          <p:cNvPr id="11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5420B0C-DCB8-7BDE-7E1E-D9A27216AD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359" y="4280866"/>
            <a:ext cx="1947386" cy="831288"/>
          </a:xfrm>
          <a:prstGeom prst="rect">
            <a:avLst/>
          </a:prstGeom>
        </p:spPr>
      </p:pic>
      <p:cxnSp>
        <p:nvCxnSpPr>
          <p:cNvPr id="12" name="Ravni poveznik 11">
            <a:extLst>
              <a:ext uri="{FF2B5EF4-FFF2-40B4-BE49-F238E27FC236}">
                <a16:creationId xmlns:a16="http://schemas.microsoft.com/office/drawing/2014/main" id="{E11D7459-DA42-FDD6-4ABE-EF6775687B73}"/>
              </a:ext>
            </a:extLst>
          </p:cNvPr>
          <p:cNvCxnSpPr/>
          <p:nvPr/>
        </p:nvCxnSpPr>
        <p:spPr>
          <a:xfrm>
            <a:off x="0" y="5437239"/>
            <a:ext cx="12192000" cy="0"/>
          </a:xfrm>
          <a:prstGeom prst="line">
            <a:avLst/>
          </a:prstGeom>
          <a:ln>
            <a:solidFill>
              <a:srgbClr val="95D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Slika 13">
            <a:extLst>
              <a:ext uri="{FF2B5EF4-FFF2-40B4-BE49-F238E27FC236}">
                <a16:creationId xmlns:a16="http://schemas.microsoft.com/office/drawing/2014/main" id="{1977636A-AA9A-C431-FFEA-1276CA1E53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349" y="5581263"/>
            <a:ext cx="2036826" cy="1132713"/>
          </a:xfrm>
          <a:prstGeom prst="rect">
            <a:avLst/>
          </a:prstGeom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AA0455DE-71DC-DE89-9C1B-BFA5287BE7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5768" y="5999525"/>
            <a:ext cx="3428720" cy="719387"/>
          </a:xfrm>
          <a:prstGeom prst="rect">
            <a:avLst/>
          </a:prstGeom>
        </p:spPr>
      </p:pic>
      <p:pic>
        <p:nvPicPr>
          <p:cNvPr id="3074" name="Picture 2" descr="Continuous one line drawing of thank you text. Premium Vector">
            <a:extLst>
              <a:ext uri="{FF2B5EF4-FFF2-40B4-BE49-F238E27FC236}">
                <a16:creationId xmlns:a16="http://schemas.microsoft.com/office/drawing/2014/main" id="{BE369F70-D51D-1275-503D-2D45DD54A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428" y="1349029"/>
            <a:ext cx="5404537" cy="3375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95ABEDF-6F8B-67C1-CE8C-81792018C83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86469" y="238713"/>
            <a:ext cx="4368276" cy="327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386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rilagođeni dizaj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1FCB2B04C6BD248894C3A1DE2877DBE" ma:contentTypeVersion="19" ma:contentTypeDescription="Stvaranje novog dokumenta." ma:contentTypeScope="" ma:versionID="519f966344976ebace0df1038c4a874c">
  <xsd:schema xmlns:xsd="http://www.w3.org/2001/XMLSchema" xmlns:xs="http://www.w3.org/2001/XMLSchema" xmlns:p="http://schemas.microsoft.com/office/2006/metadata/properties" xmlns:ns2="17020306-1324-4952-b9bc-4f11ef18b1e0" xmlns:ns3="02019112-d3b4-4dd9-b9b4-13351220fd60" targetNamespace="http://schemas.microsoft.com/office/2006/metadata/properties" ma:root="true" ma:fieldsID="c94401755dcccc481736b411c821ad8e" ns2:_="" ns3:_="">
    <xsd:import namespace="17020306-1324-4952-b9bc-4f11ef18b1e0"/>
    <xsd:import namespace="02019112-d3b4-4dd9-b9b4-13351220fd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3:SharedWithUsers" minOccurs="0"/>
                <xsd:element ref="ns3:SharedWithDetails" minOccurs="0"/>
                <xsd:element ref="ns2:Link_x002f_source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020306-1324-4952-b9bc-4f11ef18b1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Oznake slika" ma:readOnly="false" ma:fieldId="{5cf76f15-5ced-4ddc-b409-7134ff3c332f}" ma:taxonomyMulti="true" ma:sspId="65bed354-f0dc-4925-8e9f-ddc1e50526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ink_x002f_source" ma:index="23" nillable="true" ma:displayName="Link/source" ma:format="Dropdown" ma:internalName="Link_x002f_source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19112-d3b4-4dd9-b9b4-13351220fd60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98635c9a-0276-472e-ba74-69d9cb8990b3}" ma:internalName="TaxCatchAll" ma:showField="CatchAllData" ma:web="02019112-d3b4-4dd9-b9b4-13351220fd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Zajednički se koristi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talji o zajedničkom korištenju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sadržaja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2019112-d3b4-4dd9-b9b4-13351220fd60" xsi:nil="true"/>
    <lcf76f155ced4ddcb4097134ff3c332f xmlns="17020306-1324-4952-b9bc-4f11ef18b1e0">
      <Terms xmlns="http://schemas.microsoft.com/office/infopath/2007/PartnerControls"/>
    </lcf76f155ced4ddcb4097134ff3c332f>
    <Link_x002f_source xmlns="17020306-1324-4952-b9bc-4f11ef18b1e0" xsi:nil="true"/>
  </documentManagement>
</p:properties>
</file>

<file path=customXml/itemProps1.xml><?xml version="1.0" encoding="utf-8"?>
<ds:datastoreItem xmlns:ds="http://schemas.openxmlformats.org/officeDocument/2006/customXml" ds:itemID="{D34750E5-2198-4BD9-ABD5-CCEE6CD208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576A74C-8AB7-4FDA-9E10-88D7D3FB7070}"/>
</file>

<file path=customXml/itemProps3.xml><?xml version="1.0" encoding="utf-8"?>
<ds:datastoreItem xmlns:ds="http://schemas.openxmlformats.org/officeDocument/2006/customXml" ds:itemID="{1EBB21C4-680F-468E-9328-754DE7BC983E}">
  <ds:schemaRefs>
    <ds:schemaRef ds:uri="http://schemas.microsoft.com/office/2006/metadata/properties"/>
    <ds:schemaRef ds:uri="http://schemas.microsoft.com/office/infopath/2007/PartnerControls"/>
    <ds:schemaRef ds:uri="02019112-d3b4-4dd9-b9b4-13351220fd60"/>
    <ds:schemaRef ds:uri="17020306-1324-4952-b9bc-4f11ef18b1e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67</Words>
  <Application>Microsoft Office PowerPoint</Application>
  <PresentationFormat>Widescreen</PresentationFormat>
  <Paragraphs>20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Tema sustava Office</vt:lpstr>
      <vt:lpstr>Tema sustava Office</vt:lpstr>
      <vt:lpstr>Prilagođeni dizajn</vt:lpstr>
      <vt:lpstr>CAPTIVATE  Farmer Handbook</vt:lpstr>
      <vt:lpstr>Main results</vt:lpstr>
      <vt:lpstr>Farmers Handbooks</vt:lpstr>
      <vt:lpstr>Farmers Handbook</vt:lpstr>
      <vt:lpstr>Knowledge Management Platform</vt:lpstr>
      <vt:lpstr>Eco-farm Assessment and Decision Tool (EAD)</vt:lpstr>
      <vt:lpstr>E-learning modules</vt:lpstr>
      <vt:lpstr>Glossary</vt:lpstr>
      <vt:lpstr>Policy recommendations</vt:lpstr>
      <vt:lpstr>Multiplier events</vt:lpstr>
      <vt:lpstr>Multiplier event - Hungary</vt:lpstr>
      <vt:lpstr>Multiplier event - Croatia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Dora Maricic</dc:creator>
  <cp:lastModifiedBy>Ana-Marija Spicnagel</cp:lastModifiedBy>
  <cp:revision>52</cp:revision>
  <dcterms:created xsi:type="dcterms:W3CDTF">2022-06-10T09:49:51Z</dcterms:created>
  <dcterms:modified xsi:type="dcterms:W3CDTF">2024-10-21T07:54:03Z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0x010100A1FCB2B04C6BD248894C3A1DE2877DBE</vt:lpwstr>
  </property>
</Properties>
</file>