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5" r:id="rId4"/>
    <p:sldMasterId id="2147483648" r:id="rId5"/>
    <p:sldMasterId id="2147483660" r:id="rId6"/>
  </p:sldMasterIdLst>
  <p:notesMasterIdLst>
    <p:notesMasterId r:id="rId11"/>
  </p:notesMasterIdLst>
  <p:sldIdLst>
    <p:sldId id="297" r:id="rId7"/>
    <p:sldId id="355" r:id="rId8"/>
    <p:sldId id="356" r:id="rId9"/>
    <p:sldId id="354" r:id="rId10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8FC23C"/>
    <a:srgbClr val="759F31"/>
    <a:srgbClr val="849363"/>
    <a:srgbClr val="A7CB6A"/>
    <a:srgbClr val="203864"/>
    <a:srgbClr val="8CC13C"/>
    <a:srgbClr val="90BB51"/>
    <a:srgbClr val="9DC264"/>
    <a:srgbClr val="8EC439"/>
    <a:srgbClr val="A2CB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6B32E8C5-1E29-942D-4635-50B78D0A3D0B}" v="2" dt="2024-10-21T06:32:24.426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2819" autoAdjust="0"/>
  </p:normalViewPr>
  <p:slideViewPr>
    <p:cSldViewPr snapToGrid="0">
      <p:cViewPr varScale="1">
        <p:scale>
          <a:sx n="65" d="100"/>
          <a:sy n="65" d="100"/>
        </p:scale>
        <p:origin x="858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2.xml"/><Relationship Id="rId13" Type="http://schemas.openxmlformats.org/officeDocument/2006/relationships/viewProps" Target="viewProps.xml"/><Relationship Id="rId3" Type="http://schemas.openxmlformats.org/officeDocument/2006/relationships/customXml" Target="../customXml/item3.xml"/><Relationship Id="rId7" Type="http://schemas.openxmlformats.org/officeDocument/2006/relationships/slide" Target="slides/slide1.xml"/><Relationship Id="rId12" Type="http://schemas.openxmlformats.org/officeDocument/2006/relationships/presProps" Target="presProps.xml"/><Relationship Id="rId17" Type="http://schemas.microsoft.com/office/2015/10/relationships/revisionInfo" Target="revisionInfo.xml"/><Relationship Id="rId2" Type="http://schemas.openxmlformats.org/officeDocument/2006/relationships/customXml" Target="../customXml/item2.xml"/><Relationship Id="rId16" Type="http://schemas.microsoft.com/office/2016/11/relationships/changesInfo" Target="changesInfos/changesInfo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notesMaster" Target="notesMasters/notesMaster1.xml"/><Relationship Id="rId5" Type="http://schemas.openxmlformats.org/officeDocument/2006/relationships/slideMaster" Target="slideMasters/slideMaster2.xml"/><Relationship Id="rId15" Type="http://schemas.openxmlformats.org/officeDocument/2006/relationships/tableStyles" Target="tableStyles.xml"/><Relationship Id="rId10" Type="http://schemas.openxmlformats.org/officeDocument/2006/relationships/slide" Target="slides/slide4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3.xml"/><Relationship Id="rId14" Type="http://schemas.openxmlformats.org/officeDocument/2006/relationships/theme" Target="theme/theme1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Petrasek Richard" userId="S::richard.petrasek_fibl.org#ext#@biokutatas.onmicrosoft.com::26f2298e-52f6-4ba7-a4ff-3b6cb76ea697" providerId="AD" clId="Web-{6B32E8C5-1E29-942D-4635-50B78D0A3D0B}"/>
    <pc:docChg chg="sldOrd">
      <pc:chgData name="Petrasek Richard" userId="S::richard.petrasek_fibl.org#ext#@biokutatas.onmicrosoft.com::26f2298e-52f6-4ba7-a4ff-3b6cb76ea697" providerId="AD" clId="Web-{6B32E8C5-1E29-942D-4635-50B78D0A3D0B}" dt="2024-10-21T06:32:24.426" v="1"/>
      <pc:docMkLst>
        <pc:docMk/>
      </pc:docMkLst>
      <pc:sldChg chg="ord">
        <pc:chgData name="Petrasek Richard" userId="S::richard.petrasek_fibl.org#ext#@biokutatas.onmicrosoft.com::26f2298e-52f6-4ba7-a4ff-3b6cb76ea697" providerId="AD" clId="Web-{6B32E8C5-1E29-942D-4635-50B78D0A3D0B}" dt="2024-10-21T06:32:14.769" v="0"/>
        <pc:sldMkLst>
          <pc:docMk/>
          <pc:sldMk cId="1144963914" sldId="355"/>
        </pc:sldMkLst>
      </pc:sldChg>
      <pc:sldChg chg="ord">
        <pc:chgData name="Petrasek Richard" userId="S::richard.petrasek_fibl.org#ext#@biokutatas.onmicrosoft.com::26f2298e-52f6-4ba7-a4ff-3b6cb76ea697" providerId="AD" clId="Web-{6B32E8C5-1E29-942D-4635-50B78D0A3D0B}" dt="2024-10-21T06:32:24.426" v="1"/>
        <pc:sldMkLst>
          <pc:docMk/>
          <pc:sldMk cId="1189948456" sldId="356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69C98B1-38CB-40F0-8243-664BB9B4DBE6}" type="datetimeFigureOut">
              <a:rPr lang="de-AT" smtClean="0"/>
              <a:t>20.10.2024</a:t>
            </a:fld>
            <a:endParaRPr lang="de-AT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AT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AT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8A679F1-D82C-46FA-BC4F-5A37A3197C2B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251953267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A12D360-8DD3-4529-D6E8-D6F3534684A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D4A93275-5774-A660-5337-694BF459E95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hr-HR"/>
              <a:t>Kliknite da biste uredili stil podnaslova matrice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10887FA8-4D25-E6B4-1F1A-3E0F67500AA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FF0B460-0717-C006-558D-F1C0809469D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2954D8D-507F-529B-1AF2-A8642F8D2B5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93472902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Naslov i sadržaj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A3CA190-5ABE-2990-D150-FB713C0AFB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CEB3487E-47EC-B7EC-E36D-0B890C0B19F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90927FE-EFA5-F7CB-A7DC-3275F3FC8B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5C8DAD34-D73C-CDAA-D7F9-2FA7CA1706E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0C86359D-DD87-FAEE-957C-0E9DF387D4B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9716939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Zaglavlje sekcij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3FA35DC0-92D4-25A1-3A91-03FFF620A3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82A3C9C8-C105-6F84-C81F-2BF12F6AB0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8EC652E8-60E6-4A63-C48D-0EBB607D75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AB0752D-CC57-206D-0B78-80EF8D8097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34EB6EA0-2C5D-F4E2-57FF-09D93BA61FD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8667500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233EFFE-5B8D-414F-D3ED-508ABE8D7B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977CB56-BCAE-3293-1083-18AEA691247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4B03FF8-9267-59ED-202D-AB0CCAAD661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0396636F-ACC1-B37A-1F65-C81D43F7D3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AF19BF48-2258-3773-34A3-0DF2C933358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2E67EDDA-A5A9-FD34-2E38-158CCAC1B3C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2141117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Usporedb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577C6803-D769-869D-D146-EE715ECFA11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F6F5468C-98A7-A6E3-C473-8DAC61B6590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F4C8B46C-E5E7-4978-0B03-9D7E6B9FFE64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5" name="Rezervirano mjesto teksta 4">
            <a:extLst>
              <a:ext uri="{FF2B5EF4-FFF2-40B4-BE49-F238E27FC236}">
                <a16:creationId xmlns:a16="http://schemas.microsoft.com/office/drawing/2014/main" id="{8A6761CF-2495-6D18-5228-8DCAD2E28AF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6" name="Rezervirano mjesto sadržaja 5">
            <a:extLst>
              <a:ext uri="{FF2B5EF4-FFF2-40B4-BE49-F238E27FC236}">
                <a16:creationId xmlns:a16="http://schemas.microsoft.com/office/drawing/2014/main" id="{75BE69DA-ECEF-1B12-2619-DCC0E21BA9F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7" name="Rezervirano mjesto datuma 6">
            <a:extLst>
              <a:ext uri="{FF2B5EF4-FFF2-40B4-BE49-F238E27FC236}">
                <a16:creationId xmlns:a16="http://schemas.microsoft.com/office/drawing/2014/main" id="{5B77C218-9530-C6FF-FCBB-B956A3F613F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8" name="Rezervirano mjesto podnožja 7">
            <a:extLst>
              <a:ext uri="{FF2B5EF4-FFF2-40B4-BE49-F238E27FC236}">
                <a16:creationId xmlns:a16="http://schemas.microsoft.com/office/drawing/2014/main" id="{C35FFF6D-9C13-F766-B3C7-E61F0337532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Rezervirano mjesto broja slajda 8">
            <a:extLst>
              <a:ext uri="{FF2B5EF4-FFF2-40B4-BE49-F238E27FC236}">
                <a16:creationId xmlns:a16="http://schemas.microsoft.com/office/drawing/2014/main" id="{AFFC40F1-3AE9-B590-07FB-B6D6195EACA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04587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amo naslov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895B1D2E-EB42-B486-5AF8-917E6DFD0E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datuma 2">
            <a:extLst>
              <a:ext uri="{FF2B5EF4-FFF2-40B4-BE49-F238E27FC236}">
                <a16:creationId xmlns:a16="http://schemas.microsoft.com/office/drawing/2014/main" id="{447C0CF5-C4E1-7622-3F1E-3BFEC266C0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4" name="Rezervirano mjesto podnožja 3">
            <a:extLst>
              <a:ext uri="{FF2B5EF4-FFF2-40B4-BE49-F238E27FC236}">
                <a16:creationId xmlns:a16="http://schemas.microsoft.com/office/drawing/2014/main" id="{A884FC07-FF01-5B28-225A-B88975380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Rezervirano mjesto broja slajda 4">
            <a:extLst>
              <a:ext uri="{FF2B5EF4-FFF2-40B4-BE49-F238E27FC236}">
                <a16:creationId xmlns:a16="http://schemas.microsoft.com/office/drawing/2014/main" id="{DC73E46A-D5BA-62DD-E96A-1669A0181E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4982459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Prazn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datuma 1">
            <a:extLst>
              <a:ext uri="{FF2B5EF4-FFF2-40B4-BE49-F238E27FC236}">
                <a16:creationId xmlns:a16="http://schemas.microsoft.com/office/drawing/2014/main" id="{12B56EDF-6FFC-BD10-4CB1-F9C64B7DE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3" name="Rezervirano mjesto podnožja 2">
            <a:extLst>
              <a:ext uri="{FF2B5EF4-FFF2-40B4-BE49-F238E27FC236}">
                <a16:creationId xmlns:a16="http://schemas.microsoft.com/office/drawing/2014/main" id="{5D681255-252F-D246-5889-EA47030AF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Rezervirano mjesto broja slajda 3">
            <a:extLst>
              <a:ext uri="{FF2B5EF4-FFF2-40B4-BE49-F238E27FC236}">
                <a16:creationId xmlns:a16="http://schemas.microsoft.com/office/drawing/2014/main" id="{07E14F6C-774A-E75B-48E6-D067BD0BB8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540728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Sadržaj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6744709D-FB09-E096-8FF4-997A952CC1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32036592-FABB-D5D8-33E6-BF837C39DB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A711DD28-42AB-AEF6-1316-1160231CB2A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6BB77EEA-3FBA-B36F-1E09-F35F4F8E81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EEB98EC6-0030-6147-6318-A98ECD40DA2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F9EFD012-6506-0AFA-BA6F-A31DE6D72D3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5063115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Slika s opis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CDE08EB-D11B-BAE9-1017-4AE1E2EDDF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like 2">
            <a:extLst>
              <a:ext uri="{FF2B5EF4-FFF2-40B4-BE49-F238E27FC236}">
                <a16:creationId xmlns:a16="http://schemas.microsoft.com/office/drawing/2014/main" id="{D897F1A9-425E-AB24-A0FF-A69E2B922E4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Rezervirano mjesto teksta 3">
            <a:extLst>
              <a:ext uri="{FF2B5EF4-FFF2-40B4-BE49-F238E27FC236}">
                <a16:creationId xmlns:a16="http://schemas.microsoft.com/office/drawing/2014/main" id="{D28F3CDD-DD81-4E1D-3AD2-7FFF0B945285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hr-HR"/>
              <a:t>Kliknite da biste uredili matrice</a:t>
            </a:r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A1E89264-7F31-5A04-46B1-7B64682BB1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974BAFF7-74B2-AD6A-DCBA-5EA8A68897B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06D604D4-68E2-FA6F-8E20-396CBF939C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948024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Naslov i okomit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F790B566-1FCC-2BF9-CAE8-024B3243260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53400FFC-D871-8378-36BE-D62B637B265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0E56E2F7-DE9A-28EA-6A8A-F48AF04A134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4EF21D2B-0AF3-B7CB-F925-6B9B9874EF4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DD7786B-F24D-6C01-308D-76BAC682B1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6310935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Okomiti naslov i teks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komiti naslov 1">
            <a:extLst>
              <a:ext uri="{FF2B5EF4-FFF2-40B4-BE49-F238E27FC236}">
                <a16:creationId xmlns:a16="http://schemas.microsoft.com/office/drawing/2014/main" id="{FAFF38A7-81F6-6E6B-0F97-97AE2C2CFF3F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okomitog teksta 2">
            <a:extLst>
              <a:ext uri="{FF2B5EF4-FFF2-40B4-BE49-F238E27FC236}">
                <a16:creationId xmlns:a16="http://schemas.microsoft.com/office/drawing/2014/main" id="{89410D31-AA08-C603-DC59-574E9D75D3C9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9623ACEE-5C33-C639-B293-01F481B8683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11453876-9733-F6D8-3843-4E16C93D03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29CC1721-A00E-1136-CAF7-7EADC73E01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6510036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Naslovni slaj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19E84CA7-DAEF-C9DE-969E-C74EE2D3BEDB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1524000" y="1605440"/>
            <a:ext cx="9144000" cy="1574629"/>
          </a:xfrm>
          <a:ln>
            <a:noFill/>
          </a:ln>
        </p:spPr>
        <p:txBody>
          <a:bodyPr anchor="b">
            <a:normAutofit/>
          </a:bodyPr>
          <a:lstStyle>
            <a:lvl1pPr algn="ctr">
              <a:defRPr sz="3600" b="1">
                <a:solidFill>
                  <a:srgbClr val="FF8521"/>
                </a:solidFill>
              </a:defRPr>
            </a:lvl1pPr>
          </a:lstStyle>
          <a:p>
            <a:r>
              <a:rPr lang="hr-HR" noProof="0" dirty="0"/>
              <a:t>Title</a:t>
            </a:r>
            <a:endParaRPr lang="en-GB" noProof="0" dirty="0"/>
          </a:p>
        </p:txBody>
      </p:sp>
      <p:sp>
        <p:nvSpPr>
          <p:cNvPr id="3" name="Podnaslov 2">
            <a:extLst>
              <a:ext uri="{FF2B5EF4-FFF2-40B4-BE49-F238E27FC236}">
                <a16:creationId xmlns:a16="http://schemas.microsoft.com/office/drawing/2014/main" id="{0B5121BC-A140-C25A-2DB0-47424DFF9B7C}"/>
              </a:ext>
            </a:extLst>
          </p:cNvPr>
          <p:cNvSpPr>
            <a:spLocks noGrp="1"/>
          </p:cNvSpPr>
          <p:nvPr>
            <p:ph type="subTitle" idx="1" hasCustomPrompt="1"/>
          </p:nvPr>
        </p:nvSpPr>
        <p:spPr>
          <a:xfrm>
            <a:off x="1524000" y="3429000"/>
            <a:ext cx="9144000" cy="956569"/>
          </a:xfrm>
        </p:spPr>
        <p:txBody>
          <a:bodyPr>
            <a:normAutofit/>
          </a:bodyPr>
          <a:lstStyle>
            <a:lvl1pPr marL="0" indent="0" algn="ctr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 noProof="0" dirty="0"/>
              <a:t>Subtitle</a:t>
            </a:r>
            <a:endParaRPr lang="hr-HR" noProof="0" dirty="0"/>
          </a:p>
          <a:p>
            <a:endParaRPr lang="hr-HR" noProof="0" dirty="0"/>
          </a:p>
          <a:p>
            <a:endParaRPr lang="hr-HR" noProof="0" dirty="0"/>
          </a:p>
          <a:p>
            <a:endParaRPr lang="hr-HR" noProof="0" dirty="0"/>
          </a:p>
          <a:p>
            <a:endParaRPr lang="hr-HR" noProof="0" dirty="0"/>
          </a:p>
          <a:p>
            <a:endParaRPr lang="hr-HR" noProof="0" dirty="0"/>
          </a:p>
        </p:txBody>
      </p:sp>
      <p:pic>
        <p:nvPicPr>
          <p:cNvPr id="10" name="Slika 9">
            <a:extLst>
              <a:ext uri="{FF2B5EF4-FFF2-40B4-BE49-F238E27FC236}">
                <a16:creationId xmlns:a16="http://schemas.microsoft.com/office/drawing/2014/main" id="{75F53AAC-15CE-413C-579B-B1219B5593A5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8"/>
            <a:ext cx="1930293" cy="1073468"/>
          </a:xfrm>
          <a:prstGeom prst="rect">
            <a:avLst/>
          </a:prstGeom>
        </p:spPr>
      </p:pic>
      <p:pic>
        <p:nvPicPr>
          <p:cNvPr id="12" name="Slika 11">
            <a:extLst>
              <a:ext uri="{FF2B5EF4-FFF2-40B4-BE49-F238E27FC236}">
                <a16:creationId xmlns:a16="http://schemas.microsoft.com/office/drawing/2014/main" id="{69CAAC84-DF2F-19B5-D1B5-FEC3B156EB20}"/>
              </a:ext>
            </a:extLst>
          </p:cNvPr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6112697"/>
            <a:ext cx="3552244" cy="745304"/>
          </a:xfrm>
          <a:prstGeom prst="rect">
            <a:avLst/>
          </a:prstGeom>
        </p:spPr>
      </p:pic>
      <p:sp>
        <p:nvSpPr>
          <p:cNvPr id="13" name="Pravokutnik 12">
            <a:extLst>
              <a:ext uri="{FF2B5EF4-FFF2-40B4-BE49-F238E27FC236}">
                <a16:creationId xmlns:a16="http://schemas.microsoft.com/office/drawing/2014/main" id="{C86DD161-EBE7-287A-A925-3CCB83F53FA4}"/>
              </a:ext>
            </a:extLst>
          </p:cNvPr>
          <p:cNvSpPr/>
          <p:nvPr userDrawn="1"/>
        </p:nvSpPr>
        <p:spPr>
          <a:xfrm>
            <a:off x="1944210" y="8939"/>
            <a:ext cx="10247790" cy="1073468"/>
          </a:xfrm>
          <a:prstGeom prst="rect">
            <a:avLst/>
          </a:prstGeom>
          <a:solidFill>
            <a:srgbClr val="95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5641859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va sadržaj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Naslov 1">
            <a:extLst>
              <a:ext uri="{FF2B5EF4-FFF2-40B4-BE49-F238E27FC236}">
                <a16:creationId xmlns:a16="http://schemas.microsoft.com/office/drawing/2014/main" id="{CF679A73-550B-7379-FAD0-4148DC62F2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676400" y="-1"/>
            <a:ext cx="10515600" cy="941033"/>
          </a:xfrm>
          <a:prstGeom prst="rect">
            <a:avLst/>
          </a:prstGeom>
        </p:spPr>
        <p:txBody>
          <a:bodyPr/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sadržaja 2">
            <a:extLst>
              <a:ext uri="{FF2B5EF4-FFF2-40B4-BE49-F238E27FC236}">
                <a16:creationId xmlns:a16="http://schemas.microsoft.com/office/drawing/2014/main" id="{1B1BB927-3617-5B60-5697-6513843D1DB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sadržaja 3">
            <a:extLst>
              <a:ext uri="{FF2B5EF4-FFF2-40B4-BE49-F238E27FC236}">
                <a16:creationId xmlns:a16="http://schemas.microsoft.com/office/drawing/2014/main" id="{305C880C-D302-37CA-ABF3-8CBD8A93254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5" name="Rezervirano mjesto datuma 4">
            <a:extLst>
              <a:ext uri="{FF2B5EF4-FFF2-40B4-BE49-F238E27FC236}">
                <a16:creationId xmlns:a16="http://schemas.microsoft.com/office/drawing/2014/main" id="{011070F8-6FE7-C1DC-EC4A-3A43B62D18D6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3781A8D3-480E-455A-96A2-49E487617CF8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6" name="Rezervirano mjesto podnožja 5">
            <a:extLst>
              <a:ext uri="{FF2B5EF4-FFF2-40B4-BE49-F238E27FC236}">
                <a16:creationId xmlns:a16="http://schemas.microsoft.com/office/drawing/2014/main" id="{8E8F2614-8EBB-5136-C8D0-34C3FEDC5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0" y="6492875"/>
            <a:ext cx="12192000" cy="365125"/>
          </a:xfrm>
          <a:prstGeom prst="rect">
            <a:avLst/>
          </a:prstGeom>
        </p:spPr>
        <p:txBody>
          <a:bodyPr/>
          <a:lstStyle/>
          <a:p>
            <a:endParaRPr lang="en-GB"/>
          </a:p>
        </p:txBody>
      </p:sp>
      <p:sp>
        <p:nvSpPr>
          <p:cNvPr id="7" name="Rezervirano mjesto broja slajda 6">
            <a:extLst>
              <a:ext uri="{FF2B5EF4-FFF2-40B4-BE49-F238E27FC236}">
                <a16:creationId xmlns:a16="http://schemas.microsoft.com/office/drawing/2014/main" id="{28B0C7C6-5D5C-D3C4-3501-301CF12C254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D63D48E3-8425-4E0C-AA78-8EC5147F8CDE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36346762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Titelmasterformat durch Klicken bearbeiten</a:t>
            </a:r>
            <a:endParaRPr lang="de-AT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Textmasterformat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AT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74610A-D3AE-4577-A8C8-7D54FEEA17F1}" type="datetimeFigureOut">
              <a:rPr lang="de-AT" smtClean="0"/>
              <a:t>20.10.2024</a:t>
            </a:fld>
            <a:endParaRPr lang="de-AT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de-AT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118193C-0F40-4587-865A-71239F01D9D5}" type="slidenum">
              <a:rPr lang="de-AT" smtClean="0"/>
              <a:t>‹Nr.›</a:t>
            </a:fld>
            <a:endParaRPr lang="de-AT"/>
          </a:p>
        </p:txBody>
      </p:sp>
    </p:spTree>
    <p:extLst>
      <p:ext uri="{BB962C8B-B14F-4D97-AF65-F5344CB8AC3E}">
        <p14:creationId xmlns:p14="http://schemas.microsoft.com/office/powerpoint/2010/main" val="119042704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12.xml"/></Relationships>
</file>

<file path=ppt/slideMasters/_rels/slideMaster3.xml.rels><?xml version="1.0" encoding="UTF-8" standalone="yes"?>
<Relationships xmlns="http://schemas.openxmlformats.org/package/2006/relationships"><Relationship Id="rId3" Type="http://schemas.openxmlformats.org/officeDocument/2006/relationships/theme" Target="../theme/theme3.xml"/><Relationship Id="rId2" Type="http://schemas.openxmlformats.org/officeDocument/2006/relationships/slideLayout" Target="../slideLayouts/slideLayout14.xml"/><Relationship Id="rId1" Type="http://schemas.openxmlformats.org/officeDocument/2006/relationships/slideLayout" Target="../slideLayouts/slideLayout13.xml"/><Relationship Id="rId4" Type="http://schemas.openxmlformats.org/officeDocument/2006/relationships/image" Target="../media/image1.jpe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C066DEEA-6554-64C6-8BEE-C32319A0EF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B0E159AF-A2A0-AA02-0AF5-A16E496AF9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55A21A74-78F4-6EAE-EDA7-1F325FCBDB9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9FCAB69-DF52-4AAE-9E6F-DE89E4A8D063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B48CCB2C-A3D6-E9DD-A724-80DA4F4A4F2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782100CA-0253-8F69-24F6-5B533A7EED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989CD5A-8C42-496D-9D90-54529FEE1167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7829951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66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zervirano mjesto naslova 1">
            <a:extLst>
              <a:ext uri="{FF2B5EF4-FFF2-40B4-BE49-F238E27FC236}">
                <a16:creationId xmlns:a16="http://schemas.microsoft.com/office/drawing/2014/main" id="{0614BE4B-82D8-F839-51CC-271F4FD42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/>
              <a:t>Kliknite da biste uredili stil naslova matrice</a:t>
            </a:r>
            <a:endParaRPr lang="en-GB"/>
          </a:p>
        </p:txBody>
      </p:sp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6ECF1328-2E3D-22C4-5233-8402B119787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/>
              <a:t>Kliknite da biste uredili matrice</a:t>
            </a:r>
          </a:p>
          <a:p>
            <a:pPr lvl="1"/>
            <a:r>
              <a:rPr lang="hr-HR"/>
              <a:t>Druga razina</a:t>
            </a:r>
          </a:p>
          <a:p>
            <a:pPr lvl="2"/>
            <a:r>
              <a:rPr lang="hr-HR"/>
              <a:t>Treća razina</a:t>
            </a:r>
          </a:p>
          <a:p>
            <a:pPr lvl="3"/>
            <a:r>
              <a:rPr lang="hr-HR"/>
              <a:t>Četvrta razina</a:t>
            </a:r>
          </a:p>
          <a:p>
            <a:pPr lvl="4"/>
            <a:r>
              <a:rPr lang="hr-HR"/>
              <a:t>Peta razina stilove teksta</a:t>
            </a:r>
            <a:endParaRPr lang="en-GB"/>
          </a:p>
        </p:txBody>
      </p:sp>
      <p:sp>
        <p:nvSpPr>
          <p:cNvPr id="4" name="Rezervirano mjesto datuma 3">
            <a:extLst>
              <a:ext uri="{FF2B5EF4-FFF2-40B4-BE49-F238E27FC236}">
                <a16:creationId xmlns:a16="http://schemas.microsoft.com/office/drawing/2014/main" id="{79BDAED4-1A99-9787-0827-4E67480BAC5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41A605-9D14-4DCC-8EE6-D0C8E9DD0A72}" type="datetimeFigureOut">
              <a:rPr lang="en-GB" smtClean="0"/>
              <a:t>20/10/2024</a:t>
            </a:fld>
            <a:endParaRPr lang="en-GB"/>
          </a:p>
        </p:txBody>
      </p:sp>
      <p:sp>
        <p:nvSpPr>
          <p:cNvPr id="5" name="Rezervirano mjesto podnožja 4">
            <a:extLst>
              <a:ext uri="{FF2B5EF4-FFF2-40B4-BE49-F238E27FC236}">
                <a16:creationId xmlns:a16="http://schemas.microsoft.com/office/drawing/2014/main" id="{D87D3A94-D7BE-A9AC-7FC2-4B7014B4E8F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Rezervirano mjesto broja slajda 5">
            <a:extLst>
              <a:ext uri="{FF2B5EF4-FFF2-40B4-BE49-F238E27FC236}">
                <a16:creationId xmlns:a16="http://schemas.microsoft.com/office/drawing/2014/main" id="{41B7BFFE-733B-F782-6B34-FE3506C4628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D428A-C76A-46E4-AE78-910BFA29E176}" type="slidenum">
              <a:rPr lang="en-GB" smtClean="0"/>
              <a:t>‹Nr.›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1693054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zervirano mjesto teksta 2">
            <a:extLst>
              <a:ext uri="{FF2B5EF4-FFF2-40B4-BE49-F238E27FC236}">
                <a16:creationId xmlns:a16="http://schemas.microsoft.com/office/drawing/2014/main" id="{94B02EC1-AA9B-A5BB-98DE-14E7DF1AEE8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hr-HR" dirty="0"/>
              <a:t>Kliknite da biste uredili matrice</a:t>
            </a:r>
          </a:p>
          <a:p>
            <a:pPr lvl="1"/>
            <a:r>
              <a:rPr lang="hr-HR" dirty="0"/>
              <a:t>Druga razina</a:t>
            </a:r>
          </a:p>
        </p:txBody>
      </p:sp>
      <p:sp>
        <p:nvSpPr>
          <p:cNvPr id="7" name="Pravokutnik 6">
            <a:extLst>
              <a:ext uri="{FF2B5EF4-FFF2-40B4-BE49-F238E27FC236}">
                <a16:creationId xmlns:a16="http://schemas.microsoft.com/office/drawing/2014/main" id="{2ACFD311-22C7-BDAA-66E3-F468A49C53B7}"/>
              </a:ext>
            </a:extLst>
          </p:cNvPr>
          <p:cNvSpPr/>
          <p:nvPr userDrawn="1"/>
        </p:nvSpPr>
        <p:spPr>
          <a:xfrm>
            <a:off x="1944210" y="0"/>
            <a:ext cx="10247790" cy="1083076"/>
          </a:xfrm>
          <a:prstGeom prst="rect">
            <a:avLst/>
          </a:prstGeom>
          <a:solidFill>
            <a:srgbClr val="95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8" name="Slika 7">
            <a:extLst>
              <a:ext uri="{FF2B5EF4-FFF2-40B4-BE49-F238E27FC236}">
                <a16:creationId xmlns:a16="http://schemas.microsoft.com/office/drawing/2014/main" id="{D3990673-8AE7-E05C-E545-24FC42AB999A}"/>
              </a:ext>
            </a:extLst>
          </p:cNvPr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8938"/>
            <a:ext cx="1930293" cy="1073468"/>
          </a:xfrm>
          <a:prstGeom prst="rect">
            <a:avLst/>
          </a:prstGeom>
        </p:spPr>
      </p:pic>
      <p:sp>
        <p:nvSpPr>
          <p:cNvPr id="9" name="Pravokutnik 8">
            <a:extLst>
              <a:ext uri="{FF2B5EF4-FFF2-40B4-BE49-F238E27FC236}">
                <a16:creationId xmlns:a16="http://schemas.microsoft.com/office/drawing/2014/main" id="{48AC7499-0A99-40EC-16BC-4CD7E5371250}"/>
              </a:ext>
            </a:extLst>
          </p:cNvPr>
          <p:cNvSpPr/>
          <p:nvPr userDrawn="1"/>
        </p:nvSpPr>
        <p:spPr>
          <a:xfrm rot="5400000">
            <a:off x="-98934" y="6028817"/>
            <a:ext cx="562992" cy="365125"/>
          </a:xfrm>
          <a:prstGeom prst="rect">
            <a:avLst/>
          </a:prstGeom>
          <a:solidFill>
            <a:srgbClr val="95D60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solidFill>
                <a:srgbClr val="95D600"/>
              </a:solidFill>
            </a:endParaRPr>
          </a:p>
        </p:txBody>
      </p:sp>
      <p:sp>
        <p:nvSpPr>
          <p:cNvPr id="10" name="Pravokutnik 9">
            <a:extLst>
              <a:ext uri="{FF2B5EF4-FFF2-40B4-BE49-F238E27FC236}">
                <a16:creationId xmlns:a16="http://schemas.microsoft.com/office/drawing/2014/main" id="{C42B7FB8-CF2D-A1F6-4E76-73C1FC2A868E}"/>
              </a:ext>
            </a:extLst>
          </p:cNvPr>
          <p:cNvSpPr/>
          <p:nvPr userDrawn="1"/>
        </p:nvSpPr>
        <p:spPr>
          <a:xfrm rot="5400000">
            <a:off x="-98936" y="5465823"/>
            <a:ext cx="562992" cy="365125"/>
          </a:xfrm>
          <a:prstGeom prst="rect">
            <a:avLst/>
          </a:prstGeom>
          <a:solidFill>
            <a:srgbClr val="E1E1E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1" name="Pravokutnik 10">
            <a:extLst>
              <a:ext uri="{FF2B5EF4-FFF2-40B4-BE49-F238E27FC236}">
                <a16:creationId xmlns:a16="http://schemas.microsoft.com/office/drawing/2014/main" id="{3FF46964-3CB1-9F30-7F50-EE212036DA6E}"/>
              </a:ext>
            </a:extLst>
          </p:cNvPr>
          <p:cNvSpPr/>
          <p:nvPr userDrawn="1"/>
        </p:nvSpPr>
        <p:spPr>
          <a:xfrm>
            <a:off x="0" y="6492875"/>
            <a:ext cx="12192000" cy="365125"/>
          </a:xfrm>
          <a:prstGeom prst="rect">
            <a:avLst/>
          </a:prstGeom>
          <a:solidFill>
            <a:srgbClr val="FF852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2" name="Rezervirano mjesto naslova 11">
            <a:extLst>
              <a:ext uri="{FF2B5EF4-FFF2-40B4-BE49-F238E27FC236}">
                <a16:creationId xmlns:a16="http://schemas.microsoft.com/office/drawing/2014/main" id="{A3598598-22D6-27AE-05D1-34489FE1921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44210" y="1"/>
            <a:ext cx="10247790" cy="108240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hr-HR" dirty="0"/>
              <a:t>Kliknite da biste uredili stil naslova matrice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178477888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4" r:id="rId1"/>
    <p:sldLayoutId id="2147483667" r:id="rId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4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4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ctrTitle"/>
          </p:nvPr>
        </p:nvSpPr>
        <p:spPr>
          <a:xfrm>
            <a:off x="1524000" y="2138517"/>
            <a:ext cx="9144000" cy="4020351"/>
          </a:xfrm>
        </p:spPr>
        <p:txBody>
          <a:bodyPr>
            <a:normAutofit fontScale="90000"/>
          </a:bodyPr>
          <a:lstStyle/>
          <a:p>
            <a:r>
              <a:rPr lang="de-DE" sz="5300" dirty="0">
                <a:solidFill>
                  <a:schemeClr val="accent6">
                    <a:lumMod val="75000"/>
                  </a:schemeClr>
                </a:solidFill>
              </a:rPr>
              <a:t>Conference</a:t>
            </a:r>
            <a:br>
              <a:rPr lang="de-DE" sz="60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6000" dirty="0">
                <a:solidFill>
                  <a:schemeClr val="accent6">
                    <a:lumMod val="75000"/>
                  </a:schemeClr>
                </a:solidFill>
              </a:rPr>
              <a:t>Main outputs of the CAPTIVATE project</a:t>
            </a:r>
            <a:br>
              <a:rPr lang="en-US" sz="6000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en-US" sz="6000" dirty="0">
                <a:solidFill>
                  <a:schemeClr val="accent6">
                    <a:lumMod val="75000"/>
                  </a:schemeClr>
                </a:solidFill>
              </a:rPr>
            </a:br>
            <a:br>
              <a:rPr lang="en-US" sz="6000" dirty="0">
                <a:solidFill>
                  <a:schemeClr val="accent6">
                    <a:lumMod val="75000"/>
                  </a:schemeClr>
                </a:solidFill>
              </a:rPr>
            </a:br>
            <a:r>
              <a:rPr lang="en-US" sz="2200" dirty="0">
                <a:solidFill>
                  <a:schemeClr val="accent6">
                    <a:lumMod val="75000"/>
                  </a:schemeClr>
                </a:solidFill>
              </a:rPr>
              <a:t>Online 21.10.2024</a:t>
            </a:r>
            <a:endParaRPr lang="de-AT" sz="300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7" name="Titel 4"/>
          <p:cNvSpPr txBox="1">
            <a:spLocks/>
          </p:cNvSpPr>
          <p:nvPr/>
        </p:nvSpPr>
        <p:spPr>
          <a:xfrm>
            <a:off x="1944210" y="1"/>
            <a:ext cx="10247790" cy="1082406"/>
          </a:xfrm>
          <a:prstGeom prst="rect">
            <a:avLst/>
          </a:prstGeom>
          <a:ln>
            <a:noFill/>
          </a:ln>
        </p:spPr>
        <p:txBody>
          <a:bodyPr vert="horz" lIns="91440" tIns="45720" rIns="91440" bIns="45720" rtlCol="0" anchor="b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b="1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CAPTIVATE</a:t>
            </a:r>
            <a:r>
              <a:rPr lang="en-US" dirty="0">
                <a:solidFill>
                  <a:srgbClr val="00B050"/>
                </a:solidFill>
              </a:rPr>
              <a:t>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CAP Transfer of Information Via Assessment, Training and Extension</a:t>
            </a:r>
            <a:endParaRPr lang="de-AT" sz="1600" dirty="0">
              <a:solidFill>
                <a:schemeClr val="bg1">
                  <a:lumMod val="50000"/>
                </a:schemeClr>
              </a:solidFill>
            </a:endParaRPr>
          </a:p>
        </p:txBody>
      </p:sp>
      <p:pic>
        <p:nvPicPr>
          <p:cNvPr id="8" name="Grafik 7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90938" y="4573513"/>
            <a:ext cx="4475588" cy="1116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87734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de-AT"/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00214" y="1585684"/>
            <a:ext cx="8391573" cy="4896000"/>
          </a:xfrm>
          <a:prstGeom prst="rect">
            <a:avLst/>
          </a:prstGeom>
        </p:spPr>
      </p:pic>
      <p:sp>
        <p:nvSpPr>
          <p:cNvPr id="8" name="Titel 4"/>
          <p:cNvSpPr txBox="1">
            <a:spLocks noGrp="1"/>
          </p:cNvSpPr>
          <p:nvPr>
            <p:ph type="title"/>
          </p:nvPr>
        </p:nvSpPr>
        <p:spPr>
          <a:xfrm>
            <a:off x="1944210" y="1"/>
            <a:ext cx="10247790" cy="10824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CAPTIVATE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CAP Transfer of Information Via Assessment, Training and Extension</a:t>
            </a:r>
            <a:br>
              <a:rPr lang="en-US" sz="16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Conference 21.10.2024</a:t>
            </a:r>
            <a:endParaRPr lang="de-AT" sz="16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4963914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sz="3200" b="1" dirty="0"/>
              <a:t>Discussion</a:t>
            </a:r>
            <a:endParaRPr lang="en-US" sz="2800" b="1" dirty="0"/>
          </a:p>
          <a:p>
            <a:pPr marL="442913" lvl="1" indent="-177800"/>
            <a:r>
              <a:rPr lang="en-US" sz="3200" dirty="0"/>
              <a:t>Do you have general questions about understanding the project, the individual presentations or the project results?</a:t>
            </a:r>
          </a:p>
          <a:p>
            <a:endParaRPr lang="en-US" sz="3600" dirty="0"/>
          </a:p>
          <a:p>
            <a:pPr marL="442913" lvl="1" indent="-177800"/>
            <a:r>
              <a:rPr lang="en-US" sz="3200" dirty="0"/>
              <a:t>How can the project results presented here or the interconnected, mutually complementary knowledge platform be used in your field and work environment?</a:t>
            </a:r>
          </a:p>
          <a:p>
            <a:endParaRPr lang="de-AT" dirty="0"/>
          </a:p>
        </p:txBody>
      </p:sp>
      <p:sp>
        <p:nvSpPr>
          <p:cNvPr id="8" name="Titel 4"/>
          <p:cNvSpPr txBox="1">
            <a:spLocks noGrp="1"/>
          </p:cNvSpPr>
          <p:nvPr>
            <p:ph type="title"/>
          </p:nvPr>
        </p:nvSpPr>
        <p:spPr>
          <a:xfrm>
            <a:off x="1944210" y="1"/>
            <a:ext cx="10247790" cy="1082406"/>
          </a:xfrm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CAPTIVATE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CAP Transfer of Information Via Assessment, Training and Extension</a:t>
            </a:r>
            <a:br>
              <a:rPr lang="en-US" sz="16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Conference 21.10.2024</a:t>
            </a:r>
            <a:endParaRPr lang="de-AT" sz="1600" dirty="0">
              <a:solidFill>
                <a:schemeClr val="bg1">
                  <a:lumMod val="9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89948456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38200" y="1613647"/>
            <a:ext cx="10515600" cy="4563316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en-US" dirty="0"/>
          </a:p>
        </p:txBody>
      </p:sp>
      <p:sp>
        <p:nvSpPr>
          <p:cNvPr id="4" name="Titel 4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/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600" kern="1200">
                <a:solidFill>
                  <a:schemeClr val="bg1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n-US" dirty="0">
                <a:solidFill>
                  <a:schemeClr val="tx1">
                    <a:lumMod val="50000"/>
                    <a:lumOff val="50000"/>
                  </a:schemeClr>
                </a:solidFill>
              </a:rPr>
              <a:t>CAPTIVATE</a:t>
            </a:r>
            <a:r>
              <a:rPr lang="en-US" b="1" dirty="0">
                <a:solidFill>
                  <a:srgbClr val="00B050"/>
                </a:solidFill>
              </a:rPr>
              <a:t> </a:t>
            </a:r>
            <a:r>
              <a:rPr lang="en-US" sz="1600" dirty="0">
                <a:solidFill>
                  <a:schemeClr val="bg1">
                    <a:lumMod val="50000"/>
                  </a:schemeClr>
                </a:solidFill>
              </a:rPr>
              <a:t>CAP Transfer of Information Via Assessment, Training and Extension</a:t>
            </a:r>
            <a:br>
              <a:rPr lang="en-US" sz="1600" dirty="0">
                <a:solidFill>
                  <a:schemeClr val="bg1">
                    <a:lumMod val="50000"/>
                  </a:schemeClr>
                </a:solidFill>
              </a:rPr>
            </a:br>
            <a:r>
              <a:rPr lang="en-US" sz="1600" dirty="0">
                <a:solidFill>
                  <a:schemeClr val="bg1">
                    <a:lumMod val="95000"/>
                  </a:schemeClr>
                </a:solidFill>
              </a:rPr>
              <a:t>Conference 21.10.2024</a:t>
            </a:r>
            <a:endParaRPr lang="de-AT" sz="1600" dirty="0">
              <a:solidFill>
                <a:schemeClr val="bg1">
                  <a:lumMod val="95000"/>
                </a:schemeClr>
              </a:solidFill>
            </a:endParaRPr>
          </a:p>
        </p:txBody>
      </p:sp>
      <p:pic>
        <p:nvPicPr>
          <p:cNvPr id="6" name="Grafik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9926" y="1613647"/>
            <a:ext cx="5053356" cy="2844000"/>
          </a:xfrm>
          <a:prstGeom prst="rect">
            <a:avLst/>
          </a:prstGeom>
        </p:spPr>
      </p:pic>
      <p:pic>
        <p:nvPicPr>
          <p:cNvPr id="8" name="Grafik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758389" y="3332963"/>
            <a:ext cx="4266584" cy="2844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779797"/>
      </p:ext>
    </p:extLst>
  </p:cSld>
  <p:clrMapOvr>
    <a:masterClrMapping/>
  </p:clrMapOvr>
</p:sld>
</file>

<file path=ppt/theme/theme1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a sustava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Prilagođeni dizaj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A1FCB2B04C6BD248894C3A1DE2877DBE" ma:contentTypeVersion="19" ma:contentTypeDescription="Create a new document." ma:contentTypeScope="" ma:versionID="11f347e96d9a3183e9c33a18f8dff044">
  <xsd:schema xmlns:xsd="http://www.w3.org/2001/XMLSchema" xmlns:xs="http://www.w3.org/2001/XMLSchema" xmlns:p="http://schemas.microsoft.com/office/2006/metadata/properties" xmlns:ns2="17020306-1324-4952-b9bc-4f11ef18b1e0" xmlns:ns3="02019112-d3b4-4dd9-b9b4-13351220fd60" targetNamespace="http://schemas.microsoft.com/office/2006/metadata/properties" ma:root="true" ma:fieldsID="2bbf008b3f15ae5e126dbeeb407bc0c9" ns2:_="" ns3:_="">
    <xsd:import namespace="17020306-1324-4952-b9bc-4f11ef18b1e0"/>
    <xsd:import namespace="02019112-d3b4-4dd9-b9b4-13351220fd60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lcf76f155ced4ddcb4097134ff3c332f" minOccurs="0"/>
                <xsd:element ref="ns3:TaxCatchAll" minOccurs="0"/>
                <xsd:element ref="ns2:MediaServiceLocation" minOccurs="0"/>
                <xsd:element ref="ns3:SharedWithUsers" minOccurs="0"/>
                <xsd:element ref="ns3:SharedWithDetails" minOccurs="0"/>
                <xsd:element ref="ns2:Link_x002f_source" minOccurs="0"/>
                <xsd:element ref="ns2:MediaServiceObjectDetectorVersions" minOccurs="0"/>
                <xsd:element ref="ns2:MediaServiceSearchProperties" minOccurs="0"/>
                <xsd:element ref="ns2:MediaLengthInSecond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7020306-1324-4952-b9bc-4f11ef18b1e0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OCR" ma:index="13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4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5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6" nillable="true" ma:displayName="MediaServiceDateTaken" ma:hidden="true" ma:internalName="MediaServiceDateTaken" ma:readOnly="true">
      <xsd:simpleType>
        <xsd:restriction base="dms:Text"/>
      </xsd:simpleType>
    </xsd:element>
    <xsd:element name="lcf76f155ced4ddcb4097134ff3c332f" ma:index="18" nillable="true" ma:taxonomy="true" ma:internalName="lcf76f155ced4ddcb4097134ff3c332f" ma:taxonomyFieldName="MediaServiceImageTags" ma:displayName="Image Tags" ma:readOnly="false" ma:fieldId="{5cf76f15-5ced-4ddc-b409-7134ff3c332f}" ma:taxonomyMulti="true" ma:sspId="65bed354-f0dc-4925-8e9f-ddc1e5052633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ServiceLocation" ma:index="20" nillable="true" ma:displayName="Location" ma:internalName="MediaServiceLocation" ma:readOnly="true">
      <xsd:simpleType>
        <xsd:restriction base="dms:Text"/>
      </xsd:simpleType>
    </xsd:element>
    <xsd:element name="Link_x002f_source" ma:index="23" nillable="true" ma:displayName="Link/source" ma:format="Dropdown" ma:internalName="Link_x002f_source">
      <xsd:simpleType>
        <xsd:restriction base="dms:Text">
          <xsd:maxLength value="255"/>
        </xsd:restriction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LengthInSeconds" ma:index="26" nillable="true" ma:displayName="MediaLengthInSeconds" ma:hidden="true" ma:internalName="MediaLengthInSeconds" ma:readOnly="true">
      <xsd:simpleType>
        <xsd:restriction base="dms:Unknown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2019112-d3b4-4dd9-b9b4-13351220fd60" elementFormDefault="qualified">
    <xsd:import namespace="http://schemas.microsoft.com/office/2006/documentManagement/types"/>
    <xsd:import namespace="http://schemas.microsoft.com/office/infopath/2007/PartnerControls"/>
    <xsd:element name="TaxCatchAll" ma:index="19" nillable="true" ma:displayName="Taxonomy Catch All Column" ma:hidden="true" ma:list="{98635c9a-0276-472e-ba74-69d9cb8990b3}" ma:internalName="TaxCatchAll" ma:showField="CatchAllData" ma:web="02019112-d3b4-4dd9-b9b4-13351220fd60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SharedWithUsers" ma:index="2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2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02019112-d3b4-4dd9-b9b4-13351220fd60" xsi:nil="true"/>
    <lcf76f155ced4ddcb4097134ff3c332f xmlns="17020306-1324-4952-b9bc-4f11ef18b1e0">
      <Terms xmlns="http://schemas.microsoft.com/office/infopath/2007/PartnerControls"/>
    </lcf76f155ced4ddcb4097134ff3c332f>
    <Link_x002f_source xmlns="17020306-1324-4952-b9bc-4f11ef18b1e0" xsi:nil="true"/>
  </documentManagement>
</p:properties>
</file>

<file path=customXml/itemProps1.xml><?xml version="1.0" encoding="utf-8"?>
<ds:datastoreItem xmlns:ds="http://schemas.openxmlformats.org/officeDocument/2006/customXml" ds:itemID="{E5263375-6045-47B4-975F-4EE116D67E6E}"/>
</file>

<file path=customXml/itemProps2.xml><?xml version="1.0" encoding="utf-8"?>
<ds:datastoreItem xmlns:ds="http://schemas.openxmlformats.org/officeDocument/2006/customXml" ds:itemID="{D34750E5-2198-4BD9-ABD5-CCEE6CD20894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1EBB21C4-680F-468E-9328-754DE7BC983E}">
  <ds:schemaRefs>
    <ds:schemaRef ds:uri="17020306-1324-4952-b9bc-4f11ef18b1e0"/>
    <ds:schemaRef ds:uri="http://purl.org/dc/elements/1.1/"/>
    <ds:schemaRef ds:uri="http://schemas.microsoft.com/office/2006/metadata/properties"/>
    <ds:schemaRef ds:uri="http://schemas.microsoft.com/office/2006/documentManagement/types"/>
    <ds:schemaRef ds:uri="http://purl.org/dc/terms/"/>
    <ds:schemaRef ds:uri="02019112-d3b4-4dd9-b9b4-13351220fd60"/>
    <ds:schemaRef ds:uri="http://www.w3.org/XML/1998/namespace"/>
    <ds:schemaRef ds:uri="http://schemas.microsoft.com/office/infopath/2007/PartnerControls"/>
    <ds:schemaRef ds:uri="http://schemas.openxmlformats.org/package/2006/metadata/core-properties"/>
    <ds:schemaRef ds:uri="http://purl.org/dc/dcmitype/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88</Words>
  <Application>Microsoft Office PowerPoint</Application>
  <PresentationFormat>Breitbild</PresentationFormat>
  <Paragraphs>9</Paragraphs>
  <Slides>4</Slides>
  <Notes>0</Notes>
  <HiddenSlides>0</HiddenSlides>
  <MMClips>0</MMClips>
  <ScaleCrop>false</ScaleCrop>
  <HeadingPairs>
    <vt:vector size="4" baseType="variant">
      <vt:variant>
        <vt:lpstr>Design</vt:lpstr>
      </vt:variant>
      <vt:variant>
        <vt:i4>3</vt:i4>
      </vt:variant>
      <vt:variant>
        <vt:lpstr>Folientitel</vt:lpstr>
      </vt:variant>
      <vt:variant>
        <vt:i4>4</vt:i4>
      </vt:variant>
    </vt:vector>
  </HeadingPairs>
  <TitlesOfParts>
    <vt:vector size="7" baseType="lpstr">
      <vt:lpstr>Tema sustava Office</vt:lpstr>
      <vt:lpstr>Tema sustava Office</vt:lpstr>
      <vt:lpstr>Prilagođeni dizajn</vt:lpstr>
      <vt:lpstr>Conference Main outputs of the CAPTIVATE project   Online 21.10.2024</vt:lpstr>
      <vt:lpstr>CAPTIVATE CAP Transfer of Information Via Assessment, Training and Extension Conference 21.10.2024</vt:lpstr>
      <vt:lpstr>CAPTIVATE CAP Transfer of Information Via Assessment, Training and Extension Conference 21.10.2024</vt:lpstr>
      <vt:lpstr>CAPTIVATE CAP Transfer of Information Via Assessment, Training and Extension Conference 21.10.2024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Dora Maricic</dc:creator>
  <cp:lastModifiedBy>Microsoft-Konto</cp:lastModifiedBy>
  <cp:revision>96</cp:revision>
  <dcterms:created xsi:type="dcterms:W3CDTF">2022-06-10T09:49:51Z</dcterms:created>
  <dcterms:modified xsi:type="dcterms:W3CDTF">2024-10-21T06:32:28Z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0x010100A1FCB2B04C6BD248894C3A1DE2877DBE</vt:lpwstr>
  </property>
  <property fmtid="{D5CDD505-2E9C-101B-9397-08002B2CF9AE}" pid="3" name="MediaServiceImageTags">
    <vt:lpwstr/>
  </property>
</Properties>
</file>